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68" r:id="rId3"/>
    <p:sldId id="269" r:id="rId4"/>
    <p:sldId id="323" r:id="rId5"/>
    <p:sldId id="354" r:id="rId6"/>
    <p:sldId id="355" r:id="rId7"/>
    <p:sldId id="356" r:id="rId8"/>
    <p:sldId id="357" r:id="rId9"/>
    <p:sldId id="358" r:id="rId10"/>
    <p:sldId id="359" r:id="rId11"/>
    <p:sldId id="325" r:id="rId12"/>
    <p:sldId id="345" r:id="rId13"/>
    <p:sldId id="346" r:id="rId14"/>
    <p:sldId id="347" r:id="rId15"/>
    <p:sldId id="348" r:id="rId16"/>
    <p:sldId id="349" r:id="rId17"/>
    <p:sldId id="350" r:id="rId18"/>
    <p:sldId id="353" r:id="rId19"/>
    <p:sldId id="351" r:id="rId20"/>
    <p:sldId id="352" r:id="rId21"/>
    <p:sldId id="303" r:id="rId22"/>
    <p:sldId id="302" r:id="rId23"/>
    <p:sldId id="304" r:id="rId24"/>
    <p:sldId id="305" r:id="rId25"/>
    <p:sldId id="306" r:id="rId26"/>
    <p:sldId id="307" r:id="rId27"/>
    <p:sldId id="308" r:id="rId28"/>
    <p:sldId id="309"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11" r:id="rId54"/>
    <p:sldId id="320" r:id="rId55"/>
    <p:sldId id="319" r:id="rId56"/>
    <p:sldId id="318" r:id="rId57"/>
    <p:sldId id="317" r:id="rId58"/>
    <p:sldId id="316" r:id="rId59"/>
    <p:sldId id="315" r:id="rId60"/>
    <p:sldId id="314" r:id="rId61"/>
    <p:sldId id="313" r:id="rId62"/>
    <p:sldId id="312" r:id="rId63"/>
    <p:sldId id="344"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65530" autoAdjust="0"/>
  </p:normalViewPr>
  <p:slideViewPr>
    <p:cSldViewPr snapToGrid="0">
      <p:cViewPr varScale="1">
        <p:scale>
          <a:sx n="56" d="100"/>
          <a:sy n="56" d="100"/>
        </p:scale>
        <p:origin x="1618"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15EBFD-5178-4D1D-BADB-DBA4005C7951}" type="doc">
      <dgm:prSet loTypeId="urn:microsoft.com/office/officeart/2005/8/layout/cycle3" loCatId="cycle" qsTypeId="urn:microsoft.com/office/officeart/2005/8/quickstyle/simple2" qsCatId="simple" csTypeId="urn:microsoft.com/office/officeart/2005/8/colors/colorful1#10" csCatId="colorful" phldr="1"/>
      <dgm:spPr/>
      <dgm:t>
        <a:bodyPr/>
        <a:lstStyle/>
        <a:p>
          <a:endParaRPr lang="en-AU"/>
        </a:p>
      </dgm:t>
    </dgm:pt>
    <dgm:pt modelId="{E51D01DA-5327-4040-B1CF-F4E27CBDBCDF}">
      <dgm:prSet phldrT="[Text]" custT="1"/>
      <dgm:spPr/>
      <dgm:t>
        <a:bodyPr/>
        <a:lstStyle/>
        <a:p>
          <a:r>
            <a:rPr lang="en-AU" sz="1400" dirty="0" err="1">
              <a:latin typeface="Times New Roman" panose="02020603050405020304" pitchFamily="18" charset="0"/>
              <a:cs typeface="Times New Roman" panose="02020603050405020304" pitchFamily="18" charset="0"/>
            </a:rPr>
            <a:t>Thông</a:t>
          </a:r>
          <a:r>
            <a:rPr lang="en-AU" sz="1400" dirty="0">
              <a:latin typeface="Times New Roman" panose="02020603050405020304" pitchFamily="18" charset="0"/>
              <a:cs typeface="Times New Roman" panose="02020603050405020304" pitchFamily="18" charset="0"/>
            </a:rPr>
            <a:t> tin </a:t>
          </a:r>
          <a:r>
            <a:rPr lang="en-AU" sz="1400" dirty="0" err="1">
              <a:latin typeface="Times New Roman" panose="02020603050405020304" pitchFamily="18" charset="0"/>
              <a:cs typeface="Times New Roman" panose="02020603050405020304" pitchFamily="18" charset="0"/>
            </a:rPr>
            <a:t>và</a:t>
          </a:r>
          <a:r>
            <a:rPr lang="en-AU" sz="1400" dirty="0">
              <a:latin typeface="Times New Roman" panose="02020603050405020304" pitchFamily="18" charset="0"/>
              <a:cs typeface="Times New Roman" panose="02020603050405020304" pitchFamily="18" charset="0"/>
            </a:rPr>
            <a:t> </a:t>
          </a:r>
          <a:r>
            <a:rPr lang="en-AU" sz="1400" dirty="0" err="1">
              <a:latin typeface="Times New Roman" panose="02020603050405020304" pitchFamily="18" charset="0"/>
              <a:cs typeface="Times New Roman" panose="02020603050405020304" pitchFamily="18" charset="0"/>
            </a:rPr>
            <a:t>đặt</a:t>
          </a:r>
          <a:r>
            <a:rPr lang="en-AU" sz="1400" dirty="0">
              <a:latin typeface="Times New Roman" panose="02020603050405020304" pitchFamily="18" charset="0"/>
              <a:cs typeface="Times New Roman" panose="02020603050405020304" pitchFamily="18" charset="0"/>
            </a:rPr>
            <a:t> </a:t>
          </a:r>
          <a:r>
            <a:rPr lang="en-AU" sz="1400" dirty="0" err="1">
              <a:latin typeface="Times New Roman" panose="02020603050405020304" pitchFamily="18" charset="0"/>
              <a:cs typeface="Times New Roman" panose="02020603050405020304" pitchFamily="18" charset="0"/>
            </a:rPr>
            <a:t>chỗ</a:t>
          </a:r>
          <a:endParaRPr lang="en-AU" sz="1400" dirty="0">
            <a:latin typeface="Times New Roman" panose="02020603050405020304" pitchFamily="18" charset="0"/>
            <a:cs typeface="Times New Roman" panose="02020603050405020304" pitchFamily="18" charset="0"/>
          </a:endParaRPr>
        </a:p>
      </dgm:t>
    </dgm:pt>
    <dgm:pt modelId="{86821594-865E-47DF-B926-8B04B5729066}" type="parTrans" cxnId="{96A7A058-43A2-4464-B482-DAFC05CC67C9}">
      <dgm:prSet/>
      <dgm:spPr/>
      <dgm:t>
        <a:bodyPr/>
        <a:lstStyle/>
        <a:p>
          <a:endParaRPr lang="en-AU">
            <a:latin typeface="Times New Roman" panose="02020603050405020304" pitchFamily="18" charset="0"/>
            <a:cs typeface="Times New Roman" panose="02020603050405020304" pitchFamily="18" charset="0"/>
          </a:endParaRPr>
        </a:p>
      </dgm:t>
    </dgm:pt>
    <dgm:pt modelId="{A1F3AFCA-D5E8-4112-9CEB-8BADF2664A95}" type="sibTrans" cxnId="{96A7A058-43A2-4464-B482-DAFC05CC67C9}">
      <dgm:prSet/>
      <dgm:spPr/>
      <dgm:t>
        <a:bodyPr/>
        <a:lstStyle/>
        <a:p>
          <a:endParaRPr lang="en-AU">
            <a:latin typeface="Times New Roman" panose="02020603050405020304" pitchFamily="18" charset="0"/>
            <a:cs typeface="Times New Roman" panose="02020603050405020304" pitchFamily="18" charset="0"/>
          </a:endParaRPr>
        </a:p>
      </dgm:t>
    </dgm:pt>
    <dgm:pt modelId="{0D570E85-8386-4B65-B3CC-141596FA4D1D}">
      <dgm:prSet phldrT="[Text]" custT="1"/>
      <dgm:spPr/>
      <dgm:t>
        <a:bodyPr/>
        <a:lstStyle/>
        <a:p>
          <a:r>
            <a:rPr lang="en-AU" sz="1400" dirty="0">
              <a:solidFill>
                <a:schemeClr val="bg1"/>
              </a:solidFill>
              <a:latin typeface="Times New Roman" panose="02020603050405020304" pitchFamily="18" charset="0"/>
              <a:cs typeface="Times New Roman" panose="02020603050405020304" pitchFamily="18" charset="0"/>
            </a:rPr>
            <a:t>Di </a:t>
          </a:r>
          <a:r>
            <a:rPr lang="en-AU" sz="1400" dirty="0" err="1">
              <a:solidFill>
                <a:schemeClr val="bg1"/>
              </a:solidFill>
              <a:latin typeface="Times New Roman" panose="02020603050405020304" pitchFamily="18" charset="0"/>
              <a:cs typeface="Times New Roman" panose="02020603050405020304" pitchFamily="18" charset="0"/>
            </a:rPr>
            <a:t>chuyển</a:t>
          </a:r>
          <a:r>
            <a:rPr lang="en-AU" sz="1400" dirty="0">
              <a:solidFill>
                <a:schemeClr val="bg1"/>
              </a:solidFill>
              <a:latin typeface="Times New Roman" panose="02020603050405020304" pitchFamily="18" charset="0"/>
              <a:cs typeface="Times New Roman" panose="02020603050405020304" pitchFamily="18" charset="0"/>
            </a:rPr>
            <a:t> </a:t>
          </a:r>
          <a:r>
            <a:rPr lang="en-AU" sz="1400" dirty="0" err="1">
              <a:solidFill>
                <a:schemeClr val="bg1"/>
              </a:solidFill>
              <a:latin typeface="Times New Roman" panose="02020603050405020304" pitchFamily="18" charset="0"/>
              <a:cs typeface="Times New Roman" panose="02020603050405020304" pitchFamily="18" charset="0"/>
            </a:rPr>
            <a:t>tới</a:t>
          </a:r>
          <a:r>
            <a:rPr lang="en-AU" sz="1400" dirty="0">
              <a:solidFill>
                <a:schemeClr val="bg1"/>
              </a:solidFill>
              <a:latin typeface="Times New Roman" panose="02020603050405020304" pitchFamily="18" charset="0"/>
              <a:cs typeface="Times New Roman" panose="02020603050405020304" pitchFamily="18" charset="0"/>
            </a:rPr>
            <a:t> </a:t>
          </a:r>
          <a:r>
            <a:rPr lang="en-AU" sz="1400" dirty="0" err="1">
              <a:solidFill>
                <a:schemeClr val="bg1"/>
              </a:solidFill>
              <a:latin typeface="Times New Roman" panose="02020603050405020304" pitchFamily="18" charset="0"/>
              <a:cs typeface="Times New Roman" panose="02020603050405020304" pitchFamily="18" charset="0"/>
            </a:rPr>
            <a:t>điểm</a:t>
          </a:r>
          <a:r>
            <a:rPr lang="en-AU" sz="1400" dirty="0">
              <a:solidFill>
                <a:schemeClr val="bg1"/>
              </a:solidFill>
              <a:latin typeface="Times New Roman" panose="02020603050405020304" pitchFamily="18" charset="0"/>
              <a:cs typeface="Times New Roman" panose="02020603050405020304" pitchFamily="18" charset="0"/>
            </a:rPr>
            <a:t> </a:t>
          </a:r>
          <a:r>
            <a:rPr lang="en-AU" sz="1400" dirty="0" err="1">
              <a:solidFill>
                <a:schemeClr val="bg1"/>
              </a:solidFill>
              <a:latin typeface="Times New Roman" panose="02020603050405020304" pitchFamily="18" charset="0"/>
              <a:cs typeface="Times New Roman" panose="02020603050405020304" pitchFamily="18" charset="0"/>
            </a:rPr>
            <a:t>đến</a:t>
          </a:r>
          <a:endParaRPr lang="en-AU" sz="1400" dirty="0">
            <a:solidFill>
              <a:schemeClr val="bg1"/>
            </a:solidFill>
            <a:latin typeface="Times New Roman" panose="02020603050405020304" pitchFamily="18" charset="0"/>
            <a:cs typeface="Times New Roman" panose="02020603050405020304" pitchFamily="18" charset="0"/>
          </a:endParaRPr>
        </a:p>
      </dgm:t>
    </dgm:pt>
    <dgm:pt modelId="{5519D21B-EBF2-4C3A-BC83-C84A62E11829}" type="parTrans" cxnId="{5861B640-AEEF-4543-9DB7-574B865D197A}">
      <dgm:prSet/>
      <dgm:spPr/>
      <dgm:t>
        <a:bodyPr/>
        <a:lstStyle/>
        <a:p>
          <a:endParaRPr lang="en-AU">
            <a:latin typeface="Times New Roman" panose="02020603050405020304" pitchFamily="18" charset="0"/>
            <a:cs typeface="Times New Roman" panose="02020603050405020304" pitchFamily="18" charset="0"/>
          </a:endParaRPr>
        </a:p>
      </dgm:t>
    </dgm:pt>
    <dgm:pt modelId="{5D2DF8D8-43B2-4B89-8534-7FDE2C046611}" type="sibTrans" cxnId="{5861B640-AEEF-4543-9DB7-574B865D197A}">
      <dgm:prSet/>
      <dgm:spPr/>
      <dgm:t>
        <a:bodyPr/>
        <a:lstStyle/>
        <a:p>
          <a:endParaRPr lang="en-AU">
            <a:latin typeface="Times New Roman" panose="02020603050405020304" pitchFamily="18" charset="0"/>
            <a:cs typeface="Times New Roman" panose="02020603050405020304" pitchFamily="18" charset="0"/>
          </a:endParaRPr>
        </a:p>
      </dgm:t>
    </dgm:pt>
    <dgm:pt modelId="{98F79645-DE89-4501-B187-2702CF3C4FC3}">
      <dgm:prSet phldrT="[Text]" custT="1"/>
      <dgm:spPr/>
      <dgm:t>
        <a:bodyPr/>
        <a:lstStyle/>
        <a:p>
          <a:r>
            <a:rPr lang="en-AU" sz="1400" dirty="0" err="1">
              <a:solidFill>
                <a:schemeClr val="bg1"/>
              </a:solidFill>
              <a:latin typeface="Times New Roman" panose="02020603050405020304" pitchFamily="18" charset="0"/>
              <a:cs typeface="Times New Roman" panose="02020603050405020304" pitchFamily="18" charset="0"/>
            </a:rPr>
            <a:t>Dỡ</a:t>
          </a:r>
          <a:r>
            <a:rPr lang="en-AU" sz="1400" dirty="0">
              <a:solidFill>
                <a:schemeClr val="bg1"/>
              </a:solidFill>
              <a:latin typeface="Times New Roman" panose="02020603050405020304" pitchFamily="18" charset="0"/>
              <a:cs typeface="Times New Roman" panose="02020603050405020304" pitchFamily="18" charset="0"/>
            </a:rPr>
            <a:t> </a:t>
          </a:r>
          <a:r>
            <a:rPr lang="en-AU" sz="1400" dirty="0" err="1">
              <a:solidFill>
                <a:schemeClr val="bg1"/>
              </a:solidFill>
              <a:latin typeface="Times New Roman" panose="02020603050405020304" pitchFamily="18" charset="0"/>
              <a:cs typeface="Times New Roman" panose="02020603050405020304" pitchFamily="18" charset="0"/>
            </a:rPr>
            <a:t>hành</a:t>
          </a:r>
          <a:r>
            <a:rPr lang="en-AU" sz="1400" dirty="0">
              <a:solidFill>
                <a:schemeClr val="bg1"/>
              </a:solidFill>
              <a:latin typeface="Times New Roman" panose="02020603050405020304" pitchFamily="18" charset="0"/>
              <a:cs typeface="Times New Roman" panose="02020603050405020304" pitchFamily="18" charset="0"/>
            </a:rPr>
            <a:t> </a:t>
          </a:r>
          <a:r>
            <a:rPr lang="en-AU" sz="1400" dirty="0" err="1">
              <a:solidFill>
                <a:schemeClr val="bg1"/>
              </a:solidFill>
              <a:latin typeface="Times New Roman" panose="02020603050405020304" pitchFamily="18" charset="0"/>
              <a:cs typeface="Times New Roman" panose="02020603050405020304" pitchFamily="18" charset="0"/>
            </a:rPr>
            <a:t>lý</a:t>
          </a:r>
          <a:r>
            <a:rPr lang="en-AU" sz="1400" dirty="0">
              <a:solidFill>
                <a:schemeClr val="bg1"/>
              </a:solidFill>
              <a:latin typeface="Times New Roman" panose="02020603050405020304" pitchFamily="18" charset="0"/>
              <a:cs typeface="Times New Roman" panose="02020603050405020304" pitchFamily="18" charset="0"/>
            </a:rPr>
            <a:t> </a:t>
          </a:r>
          <a:r>
            <a:rPr lang="en-AU" sz="1400" dirty="0" err="1">
              <a:solidFill>
                <a:schemeClr val="bg1"/>
              </a:solidFill>
              <a:latin typeface="Times New Roman" panose="02020603050405020304" pitchFamily="18" charset="0"/>
              <a:cs typeface="Times New Roman" panose="02020603050405020304" pitchFamily="18" charset="0"/>
            </a:rPr>
            <a:t>và</a:t>
          </a:r>
          <a:r>
            <a:rPr lang="en-AU" sz="1400" dirty="0">
              <a:solidFill>
                <a:schemeClr val="bg1"/>
              </a:solidFill>
              <a:latin typeface="Times New Roman" panose="02020603050405020304" pitchFamily="18" charset="0"/>
              <a:cs typeface="Times New Roman" panose="02020603050405020304" pitchFamily="18" charset="0"/>
            </a:rPr>
            <a:t> </a:t>
          </a:r>
          <a:r>
            <a:rPr lang="en-AU" sz="1400" dirty="0" err="1">
              <a:solidFill>
                <a:schemeClr val="bg1"/>
              </a:solidFill>
              <a:latin typeface="Times New Roman" panose="02020603050405020304" pitchFamily="18" charset="0"/>
              <a:cs typeface="Times New Roman" panose="02020603050405020304" pitchFamily="18" charset="0"/>
            </a:rPr>
            <a:t>tham</a:t>
          </a:r>
          <a:r>
            <a:rPr lang="en-AU" sz="1400" dirty="0">
              <a:solidFill>
                <a:schemeClr val="bg1"/>
              </a:solidFill>
              <a:latin typeface="Times New Roman" panose="02020603050405020304" pitchFamily="18" charset="0"/>
              <a:cs typeface="Times New Roman" panose="02020603050405020304" pitchFamily="18" charset="0"/>
            </a:rPr>
            <a:t> </a:t>
          </a:r>
          <a:r>
            <a:rPr lang="en-AU" sz="1400" dirty="0" err="1">
              <a:solidFill>
                <a:schemeClr val="bg1"/>
              </a:solidFill>
              <a:latin typeface="Times New Roman" panose="02020603050405020304" pitchFamily="18" charset="0"/>
              <a:cs typeface="Times New Roman" panose="02020603050405020304" pitchFamily="18" charset="0"/>
            </a:rPr>
            <a:t>quan</a:t>
          </a:r>
          <a:endParaRPr lang="en-AU" sz="1400" dirty="0">
            <a:solidFill>
              <a:schemeClr val="bg1"/>
            </a:solidFill>
            <a:latin typeface="Times New Roman" panose="02020603050405020304" pitchFamily="18" charset="0"/>
            <a:cs typeface="Times New Roman" panose="02020603050405020304" pitchFamily="18" charset="0"/>
          </a:endParaRPr>
        </a:p>
      </dgm:t>
    </dgm:pt>
    <dgm:pt modelId="{BFCD45FE-1DB6-4423-9918-C3C3A9FD6790}" type="parTrans" cxnId="{92B8E1EA-656A-413D-B468-B1D9F6EC60A5}">
      <dgm:prSet/>
      <dgm:spPr/>
      <dgm:t>
        <a:bodyPr/>
        <a:lstStyle/>
        <a:p>
          <a:endParaRPr lang="en-AU">
            <a:latin typeface="Times New Roman" panose="02020603050405020304" pitchFamily="18" charset="0"/>
            <a:cs typeface="Times New Roman" panose="02020603050405020304" pitchFamily="18" charset="0"/>
          </a:endParaRPr>
        </a:p>
      </dgm:t>
    </dgm:pt>
    <dgm:pt modelId="{F2951FC2-E056-4DBA-94CF-CE8C2790B20B}" type="sibTrans" cxnId="{92B8E1EA-656A-413D-B468-B1D9F6EC60A5}">
      <dgm:prSet/>
      <dgm:spPr/>
      <dgm:t>
        <a:bodyPr/>
        <a:lstStyle/>
        <a:p>
          <a:endParaRPr lang="en-AU">
            <a:latin typeface="Times New Roman" panose="02020603050405020304" pitchFamily="18" charset="0"/>
            <a:cs typeface="Times New Roman" panose="02020603050405020304" pitchFamily="18" charset="0"/>
          </a:endParaRPr>
        </a:p>
      </dgm:t>
    </dgm:pt>
    <dgm:pt modelId="{AE3997D3-69C6-47D8-8144-B0AAFC7676CD}">
      <dgm:prSet phldrT="[Text]" custT="1"/>
      <dgm:spPr/>
      <dgm:t>
        <a:bodyPr/>
        <a:lstStyle/>
        <a:p>
          <a:r>
            <a:rPr lang="en-AU" sz="1400" dirty="0" err="1">
              <a:latin typeface="Times New Roman" panose="02020603050405020304" pitchFamily="18" charset="0"/>
              <a:cs typeface="Times New Roman" panose="02020603050405020304" pitchFamily="18" charset="0"/>
            </a:rPr>
            <a:t>Ăn</a:t>
          </a:r>
          <a:r>
            <a:rPr lang="en-AU" sz="1400" dirty="0">
              <a:latin typeface="Times New Roman" panose="02020603050405020304" pitchFamily="18" charset="0"/>
              <a:cs typeface="Times New Roman" panose="02020603050405020304" pitchFamily="18" charset="0"/>
            </a:rPr>
            <a:t> </a:t>
          </a:r>
          <a:r>
            <a:rPr lang="en-AU" sz="1400" dirty="0" err="1">
              <a:latin typeface="Times New Roman" panose="02020603050405020304" pitchFamily="18" charset="0"/>
              <a:cs typeface="Times New Roman" panose="02020603050405020304" pitchFamily="18" charset="0"/>
            </a:rPr>
            <a:t>uống</a:t>
          </a:r>
          <a:endParaRPr lang="en-AU" sz="1400" dirty="0">
            <a:latin typeface="Times New Roman" panose="02020603050405020304" pitchFamily="18" charset="0"/>
            <a:cs typeface="Times New Roman" panose="02020603050405020304" pitchFamily="18" charset="0"/>
          </a:endParaRPr>
        </a:p>
      </dgm:t>
    </dgm:pt>
    <dgm:pt modelId="{57CFA276-F353-4EC9-B40D-771FBCB87D8B}" type="parTrans" cxnId="{7A0DDD33-343E-48A7-8BD2-2964D02A3B79}">
      <dgm:prSet/>
      <dgm:spPr/>
      <dgm:t>
        <a:bodyPr/>
        <a:lstStyle/>
        <a:p>
          <a:endParaRPr lang="en-AU">
            <a:latin typeface="Times New Roman" panose="02020603050405020304" pitchFamily="18" charset="0"/>
            <a:cs typeface="Times New Roman" panose="02020603050405020304" pitchFamily="18" charset="0"/>
          </a:endParaRPr>
        </a:p>
      </dgm:t>
    </dgm:pt>
    <dgm:pt modelId="{725B7D3B-DF39-4D58-B034-2E02C1493ACD}" type="sibTrans" cxnId="{7A0DDD33-343E-48A7-8BD2-2964D02A3B79}">
      <dgm:prSet/>
      <dgm:spPr/>
      <dgm:t>
        <a:bodyPr/>
        <a:lstStyle/>
        <a:p>
          <a:endParaRPr lang="en-AU">
            <a:latin typeface="Times New Roman" panose="02020603050405020304" pitchFamily="18" charset="0"/>
            <a:cs typeface="Times New Roman" panose="02020603050405020304" pitchFamily="18" charset="0"/>
          </a:endParaRPr>
        </a:p>
      </dgm:t>
    </dgm:pt>
    <dgm:pt modelId="{B6F9EFFA-78A4-4EE6-BDAE-30046FF57765}">
      <dgm:prSet phldrT="[Text]" custT="1"/>
      <dgm:spPr/>
      <dgm:t>
        <a:bodyPr/>
        <a:lstStyle/>
        <a:p>
          <a:r>
            <a:rPr lang="en-AU" sz="1400" dirty="0" err="1">
              <a:latin typeface="Times New Roman" panose="02020603050405020304" pitchFamily="18" charset="0"/>
              <a:cs typeface="Times New Roman" panose="02020603050405020304" pitchFamily="18" charset="0"/>
            </a:rPr>
            <a:t>Nghỉ</a:t>
          </a:r>
          <a:r>
            <a:rPr lang="en-AU" sz="1400" dirty="0">
              <a:latin typeface="Times New Roman" panose="02020603050405020304" pitchFamily="18" charset="0"/>
              <a:cs typeface="Times New Roman" panose="02020603050405020304" pitchFamily="18" charset="0"/>
            </a:rPr>
            <a:t> </a:t>
          </a:r>
          <a:r>
            <a:rPr lang="en-AU" sz="1400" dirty="0" err="1">
              <a:latin typeface="Times New Roman" panose="02020603050405020304" pitchFamily="18" charset="0"/>
              <a:cs typeface="Times New Roman" panose="02020603050405020304" pitchFamily="18" charset="0"/>
            </a:rPr>
            <a:t>ngơi</a:t>
          </a:r>
          <a:r>
            <a:rPr lang="en-AU" sz="1400" dirty="0">
              <a:latin typeface="Times New Roman" panose="02020603050405020304" pitchFamily="18" charset="0"/>
              <a:cs typeface="Times New Roman" panose="02020603050405020304" pitchFamily="18" charset="0"/>
            </a:rPr>
            <a:t> </a:t>
          </a:r>
          <a:r>
            <a:rPr lang="en-AU" sz="1400" dirty="0" err="1">
              <a:latin typeface="Times New Roman" panose="02020603050405020304" pitchFamily="18" charset="0"/>
              <a:cs typeface="Times New Roman" panose="02020603050405020304" pitchFamily="18" charset="0"/>
            </a:rPr>
            <a:t>và</a:t>
          </a:r>
          <a:r>
            <a:rPr lang="en-AU" sz="1400" dirty="0">
              <a:latin typeface="Times New Roman" panose="02020603050405020304" pitchFamily="18" charset="0"/>
              <a:cs typeface="Times New Roman" panose="02020603050405020304" pitchFamily="18" charset="0"/>
            </a:rPr>
            <a:t> </a:t>
          </a:r>
          <a:r>
            <a:rPr lang="en-AU" sz="1400" dirty="0" err="1">
              <a:latin typeface="Times New Roman" panose="02020603050405020304" pitchFamily="18" charset="0"/>
              <a:cs typeface="Times New Roman" panose="02020603050405020304" pitchFamily="18" charset="0"/>
            </a:rPr>
            <a:t>ngủ</a:t>
          </a:r>
          <a:endParaRPr lang="en-AU" sz="1400" dirty="0">
            <a:latin typeface="Times New Roman" panose="02020603050405020304" pitchFamily="18" charset="0"/>
            <a:cs typeface="Times New Roman" panose="02020603050405020304" pitchFamily="18" charset="0"/>
          </a:endParaRPr>
        </a:p>
      </dgm:t>
    </dgm:pt>
    <dgm:pt modelId="{C0B8E6B6-7B20-4163-B735-B61A06F70473}" type="parTrans" cxnId="{5D93E838-714F-4EE3-A50F-9AE4F48EA072}">
      <dgm:prSet/>
      <dgm:spPr/>
      <dgm:t>
        <a:bodyPr/>
        <a:lstStyle/>
        <a:p>
          <a:endParaRPr lang="en-AU">
            <a:latin typeface="Times New Roman" panose="02020603050405020304" pitchFamily="18" charset="0"/>
            <a:cs typeface="Times New Roman" panose="02020603050405020304" pitchFamily="18" charset="0"/>
          </a:endParaRPr>
        </a:p>
      </dgm:t>
    </dgm:pt>
    <dgm:pt modelId="{9748F78E-D863-45D3-B8E6-C37924207CD4}" type="sibTrans" cxnId="{5D93E838-714F-4EE3-A50F-9AE4F48EA072}">
      <dgm:prSet/>
      <dgm:spPr/>
      <dgm:t>
        <a:bodyPr/>
        <a:lstStyle/>
        <a:p>
          <a:endParaRPr lang="en-AU">
            <a:latin typeface="Times New Roman" panose="02020603050405020304" pitchFamily="18" charset="0"/>
            <a:cs typeface="Times New Roman" panose="02020603050405020304" pitchFamily="18" charset="0"/>
          </a:endParaRPr>
        </a:p>
      </dgm:t>
    </dgm:pt>
    <dgm:pt modelId="{BB602792-691D-4058-A30B-6AAE6023B008}">
      <dgm:prSet phldrT="[Text]" custT="1"/>
      <dgm:spPr/>
      <dgm:t>
        <a:bodyPr/>
        <a:lstStyle/>
        <a:p>
          <a:r>
            <a:rPr lang="en-AU" sz="1400" dirty="0" err="1">
              <a:latin typeface="Times New Roman" panose="02020603050405020304" pitchFamily="18" charset="0"/>
              <a:cs typeface="Times New Roman" panose="02020603050405020304" pitchFamily="18" charset="0"/>
            </a:rPr>
            <a:t>Hoạt</a:t>
          </a:r>
          <a:r>
            <a:rPr lang="en-AU" sz="1400" dirty="0">
              <a:latin typeface="Times New Roman" panose="02020603050405020304" pitchFamily="18" charset="0"/>
              <a:cs typeface="Times New Roman" panose="02020603050405020304" pitchFamily="18" charset="0"/>
            </a:rPr>
            <a:t> </a:t>
          </a:r>
          <a:r>
            <a:rPr lang="en-AU" sz="1400" dirty="0" err="1">
              <a:latin typeface="Times New Roman" panose="02020603050405020304" pitchFamily="18" charset="0"/>
              <a:cs typeface="Times New Roman" panose="02020603050405020304" pitchFamily="18" charset="0"/>
            </a:rPr>
            <a:t>động</a:t>
          </a:r>
          <a:r>
            <a:rPr lang="en-AU" sz="1400" dirty="0">
              <a:latin typeface="Times New Roman" panose="02020603050405020304" pitchFamily="18" charset="0"/>
              <a:cs typeface="Times New Roman" panose="02020603050405020304" pitchFamily="18" charset="0"/>
            </a:rPr>
            <a:t> </a:t>
          </a:r>
          <a:r>
            <a:rPr lang="en-AU" sz="1400" dirty="0" err="1">
              <a:latin typeface="Times New Roman" panose="02020603050405020304" pitchFamily="18" charset="0"/>
              <a:cs typeface="Times New Roman" panose="02020603050405020304" pitchFamily="18" charset="0"/>
            </a:rPr>
            <a:t>và</a:t>
          </a:r>
          <a:r>
            <a:rPr lang="en-AU" sz="1400" dirty="0">
              <a:latin typeface="Times New Roman" panose="02020603050405020304" pitchFamily="18" charset="0"/>
              <a:cs typeface="Times New Roman" panose="02020603050405020304" pitchFamily="18" charset="0"/>
            </a:rPr>
            <a:t> </a:t>
          </a:r>
          <a:r>
            <a:rPr lang="en-AU" sz="1400" dirty="0" err="1">
              <a:latin typeface="Times New Roman" panose="02020603050405020304" pitchFamily="18" charset="0"/>
              <a:cs typeface="Times New Roman" panose="02020603050405020304" pitchFamily="18" charset="0"/>
            </a:rPr>
            <a:t>thể</a:t>
          </a:r>
          <a:r>
            <a:rPr lang="en-AU" sz="1400" dirty="0">
              <a:latin typeface="Times New Roman" panose="02020603050405020304" pitchFamily="18" charset="0"/>
              <a:cs typeface="Times New Roman" panose="02020603050405020304" pitchFamily="18" charset="0"/>
            </a:rPr>
            <a:t> </a:t>
          </a:r>
          <a:r>
            <a:rPr lang="en-AU" sz="1400" dirty="0" err="1">
              <a:latin typeface="Times New Roman" panose="02020603050405020304" pitchFamily="18" charset="0"/>
              <a:cs typeface="Times New Roman" panose="02020603050405020304" pitchFamily="18" charset="0"/>
            </a:rPr>
            <a:t>thao</a:t>
          </a:r>
          <a:endParaRPr lang="en-AU" sz="1400" dirty="0">
            <a:latin typeface="Times New Roman" panose="02020603050405020304" pitchFamily="18" charset="0"/>
            <a:cs typeface="Times New Roman" panose="02020603050405020304" pitchFamily="18" charset="0"/>
          </a:endParaRPr>
        </a:p>
      </dgm:t>
    </dgm:pt>
    <dgm:pt modelId="{38EC89F1-52DA-490A-8BBA-7CE41CE07FD1}" type="parTrans" cxnId="{724C6388-832A-459E-B24C-CAADA8281E50}">
      <dgm:prSet/>
      <dgm:spPr/>
      <dgm:t>
        <a:bodyPr/>
        <a:lstStyle/>
        <a:p>
          <a:endParaRPr lang="en-AU">
            <a:latin typeface="Times New Roman" panose="02020603050405020304" pitchFamily="18" charset="0"/>
            <a:cs typeface="Times New Roman" panose="02020603050405020304" pitchFamily="18" charset="0"/>
          </a:endParaRPr>
        </a:p>
      </dgm:t>
    </dgm:pt>
    <dgm:pt modelId="{959806A0-D91C-4A17-A4A7-08B28840CFDD}" type="sibTrans" cxnId="{724C6388-832A-459E-B24C-CAADA8281E50}">
      <dgm:prSet/>
      <dgm:spPr/>
      <dgm:t>
        <a:bodyPr/>
        <a:lstStyle/>
        <a:p>
          <a:endParaRPr lang="en-AU">
            <a:latin typeface="Times New Roman" panose="02020603050405020304" pitchFamily="18" charset="0"/>
            <a:cs typeface="Times New Roman" panose="02020603050405020304" pitchFamily="18" charset="0"/>
          </a:endParaRPr>
        </a:p>
      </dgm:t>
    </dgm:pt>
    <dgm:pt modelId="{4CED00DE-2EF2-4771-8E83-60CC39FF2B92}">
      <dgm:prSet phldrT="[Text]" custT="1"/>
      <dgm:spPr/>
      <dgm:t>
        <a:bodyPr/>
        <a:lstStyle/>
        <a:p>
          <a:r>
            <a:rPr lang="en-AU" sz="1400" dirty="0" err="1">
              <a:latin typeface="Times New Roman" panose="02020603050405020304" pitchFamily="18" charset="0"/>
              <a:cs typeface="Times New Roman" panose="02020603050405020304" pitchFamily="18" charset="0"/>
            </a:rPr>
            <a:t>Vui</a:t>
          </a:r>
          <a:r>
            <a:rPr lang="en-AU" sz="1400" dirty="0">
              <a:latin typeface="Times New Roman" panose="02020603050405020304" pitchFamily="18" charset="0"/>
              <a:cs typeface="Times New Roman" panose="02020603050405020304" pitchFamily="18" charset="0"/>
            </a:rPr>
            <a:t> </a:t>
          </a:r>
          <a:r>
            <a:rPr lang="en-AU" sz="1400" dirty="0" err="1">
              <a:latin typeface="Times New Roman" panose="02020603050405020304" pitchFamily="18" charset="0"/>
              <a:cs typeface="Times New Roman" panose="02020603050405020304" pitchFamily="18" charset="0"/>
            </a:rPr>
            <a:t>chơi</a:t>
          </a:r>
          <a:endParaRPr lang="en-AU" sz="1400" dirty="0">
            <a:latin typeface="Times New Roman" panose="02020603050405020304" pitchFamily="18" charset="0"/>
            <a:cs typeface="Times New Roman" panose="02020603050405020304" pitchFamily="18" charset="0"/>
          </a:endParaRPr>
        </a:p>
      </dgm:t>
    </dgm:pt>
    <dgm:pt modelId="{372CCA0C-D734-441D-A12D-E47C8479BA7C}" type="parTrans" cxnId="{E7157A64-E5DB-4925-9148-C0359A81928A}">
      <dgm:prSet/>
      <dgm:spPr/>
      <dgm:t>
        <a:bodyPr/>
        <a:lstStyle/>
        <a:p>
          <a:endParaRPr lang="en-AU">
            <a:latin typeface="Times New Roman" panose="02020603050405020304" pitchFamily="18" charset="0"/>
            <a:cs typeface="Times New Roman" panose="02020603050405020304" pitchFamily="18" charset="0"/>
          </a:endParaRPr>
        </a:p>
      </dgm:t>
    </dgm:pt>
    <dgm:pt modelId="{BD7CF00E-100D-4A14-AD84-4FE7CE993C1B}" type="sibTrans" cxnId="{E7157A64-E5DB-4925-9148-C0359A81928A}">
      <dgm:prSet/>
      <dgm:spPr/>
      <dgm:t>
        <a:bodyPr/>
        <a:lstStyle/>
        <a:p>
          <a:endParaRPr lang="en-AU">
            <a:latin typeface="Times New Roman" panose="02020603050405020304" pitchFamily="18" charset="0"/>
            <a:cs typeface="Times New Roman" panose="02020603050405020304" pitchFamily="18" charset="0"/>
          </a:endParaRPr>
        </a:p>
      </dgm:t>
    </dgm:pt>
    <dgm:pt modelId="{EB7E46A2-DC50-43B0-A3E3-276C52E85573}">
      <dgm:prSet phldrT="[Text]" custT="1"/>
      <dgm:spPr/>
      <dgm:t>
        <a:bodyPr/>
        <a:lstStyle/>
        <a:p>
          <a:r>
            <a:rPr lang="en-AU" sz="1400" dirty="0" err="1">
              <a:latin typeface="Times New Roman" panose="02020603050405020304" pitchFamily="18" charset="0"/>
              <a:cs typeface="Times New Roman" panose="02020603050405020304" pitchFamily="18" charset="0"/>
            </a:rPr>
            <a:t>Giải</a:t>
          </a:r>
          <a:r>
            <a:rPr lang="en-AU" sz="1400" dirty="0">
              <a:latin typeface="Times New Roman" panose="02020603050405020304" pitchFamily="18" charset="0"/>
              <a:cs typeface="Times New Roman" panose="02020603050405020304" pitchFamily="18" charset="0"/>
            </a:rPr>
            <a:t> </a:t>
          </a:r>
          <a:r>
            <a:rPr lang="en-AU" sz="1400" dirty="0" err="1">
              <a:latin typeface="Times New Roman" panose="02020603050405020304" pitchFamily="18" charset="0"/>
              <a:cs typeface="Times New Roman" panose="02020603050405020304" pitchFamily="18" charset="0"/>
            </a:rPr>
            <a:t>trí</a:t>
          </a:r>
          <a:r>
            <a:rPr lang="en-AU" sz="1400" dirty="0">
              <a:latin typeface="Times New Roman" panose="02020603050405020304" pitchFamily="18" charset="0"/>
              <a:cs typeface="Times New Roman" panose="02020603050405020304" pitchFamily="18" charset="0"/>
            </a:rPr>
            <a:t> </a:t>
          </a:r>
          <a:r>
            <a:rPr lang="en-AU" sz="1400" dirty="0" err="1">
              <a:latin typeface="Times New Roman" panose="02020603050405020304" pitchFamily="18" charset="0"/>
              <a:cs typeface="Times New Roman" panose="02020603050405020304" pitchFamily="18" charset="0"/>
            </a:rPr>
            <a:t>và</a:t>
          </a:r>
          <a:r>
            <a:rPr lang="en-AU" sz="1400" dirty="0">
              <a:latin typeface="Times New Roman" panose="02020603050405020304" pitchFamily="18" charset="0"/>
              <a:cs typeface="Times New Roman" panose="02020603050405020304" pitchFamily="18" charset="0"/>
            </a:rPr>
            <a:t> </a:t>
          </a:r>
          <a:r>
            <a:rPr lang="en-AU" sz="1400" dirty="0" err="1">
              <a:latin typeface="Times New Roman" panose="02020603050405020304" pitchFamily="18" charset="0"/>
              <a:cs typeface="Times New Roman" panose="02020603050405020304" pitchFamily="18" charset="0"/>
            </a:rPr>
            <a:t>văn</a:t>
          </a:r>
          <a:r>
            <a:rPr lang="en-AU" sz="1400" dirty="0">
              <a:latin typeface="Times New Roman" panose="02020603050405020304" pitchFamily="18" charset="0"/>
              <a:cs typeface="Times New Roman" panose="02020603050405020304" pitchFamily="18" charset="0"/>
            </a:rPr>
            <a:t> </a:t>
          </a:r>
          <a:r>
            <a:rPr lang="en-AU" sz="1400" dirty="0" err="1">
              <a:latin typeface="Times New Roman" panose="02020603050405020304" pitchFamily="18" charset="0"/>
              <a:cs typeface="Times New Roman" panose="02020603050405020304" pitchFamily="18" charset="0"/>
            </a:rPr>
            <a:t>hóa</a:t>
          </a:r>
          <a:endParaRPr lang="en-AU" sz="1400" dirty="0">
            <a:latin typeface="Times New Roman" panose="02020603050405020304" pitchFamily="18" charset="0"/>
            <a:cs typeface="Times New Roman" panose="02020603050405020304" pitchFamily="18" charset="0"/>
          </a:endParaRPr>
        </a:p>
      </dgm:t>
    </dgm:pt>
    <dgm:pt modelId="{402542C5-374E-4C21-AE19-7B00E9908CB1}" type="parTrans" cxnId="{962A16E1-D245-4422-83F2-B8FBDF23D63C}">
      <dgm:prSet/>
      <dgm:spPr/>
      <dgm:t>
        <a:bodyPr/>
        <a:lstStyle/>
        <a:p>
          <a:endParaRPr lang="en-AU">
            <a:latin typeface="Times New Roman" panose="02020603050405020304" pitchFamily="18" charset="0"/>
            <a:cs typeface="Times New Roman" panose="02020603050405020304" pitchFamily="18" charset="0"/>
          </a:endParaRPr>
        </a:p>
      </dgm:t>
    </dgm:pt>
    <dgm:pt modelId="{B7FA2E2C-FD97-4911-A73F-4D04EA0F2C1C}" type="sibTrans" cxnId="{962A16E1-D245-4422-83F2-B8FBDF23D63C}">
      <dgm:prSet/>
      <dgm:spPr/>
      <dgm:t>
        <a:bodyPr/>
        <a:lstStyle/>
        <a:p>
          <a:endParaRPr lang="en-AU">
            <a:latin typeface="Times New Roman" panose="02020603050405020304" pitchFamily="18" charset="0"/>
            <a:cs typeface="Times New Roman" panose="02020603050405020304" pitchFamily="18" charset="0"/>
          </a:endParaRPr>
        </a:p>
      </dgm:t>
    </dgm:pt>
    <dgm:pt modelId="{B1003153-664E-41F9-B549-B525726D4419}">
      <dgm:prSet phldrT="[Text]" custT="1"/>
      <dgm:spPr/>
      <dgm:t>
        <a:bodyPr/>
        <a:lstStyle/>
        <a:p>
          <a:r>
            <a:rPr lang="en-AU" sz="1400" dirty="0" err="1">
              <a:latin typeface="Times New Roman" panose="02020603050405020304" pitchFamily="18" charset="0"/>
              <a:cs typeface="Times New Roman" panose="02020603050405020304" pitchFamily="18" charset="0"/>
            </a:rPr>
            <a:t>Tham</a:t>
          </a:r>
          <a:r>
            <a:rPr lang="en-AU" sz="1400" dirty="0">
              <a:latin typeface="Times New Roman" panose="02020603050405020304" pitchFamily="18" charset="0"/>
              <a:cs typeface="Times New Roman" panose="02020603050405020304" pitchFamily="18" charset="0"/>
            </a:rPr>
            <a:t> </a:t>
          </a:r>
          <a:r>
            <a:rPr lang="en-AU" sz="1400" dirty="0" err="1">
              <a:latin typeface="Times New Roman" panose="02020603050405020304" pitchFamily="18" charset="0"/>
              <a:cs typeface="Times New Roman" panose="02020603050405020304" pitchFamily="18" charset="0"/>
            </a:rPr>
            <a:t>quan</a:t>
          </a:r>
          <a:r>
            <a:rPr lang="en-AU" sz="1400" dirty="0">
              <a:latin typeface="Times New Roman" panose="02020603050405020304" pitchFamily="18" charset="0"/>
              <a:cs typeface="Times New Roman" panose="02020603050405020304" pitchFamily="18" charset="0"/>
            </a:rPr>
            <a:t> </a:t>
          </a:r>
          <a:r>
            <a:rPr lang="en-AU" sz="1400" dirty="0" err="1">
              <a:latin typeface="Times New Roman" panose="02020603050405020304" pitchFamily="18" charset="0"/>
              <a:cs typeface="Times New Roman" panose="02020603050405020304" pitchFamily="18" charset="0"/>
            </a:rPr>
            <a:t>và</a:t>
          </a:r>
          <a:r>
            <a:rPr lang="en-AU" sz="1400" dirty="0">
              <a:latin typeface="Times New Roman" panose="02020603050405020304" pitchFamily="18" charset="0"/>
              <a:cs typeface="Times New Roman" panose="02020603050405020304" pitchFamily="18" charset="0"/>
            </a:rPr>
            <a:t> </a:t>
          </a:r>
          <a:r>
            <a:rPr lang="en-AU" sz="1400" dirty="0" err="1">
              <a:latin typeface="Times New Roman" panose="02020603050405020304" pitchFamily="18" charset="0"/>
              <a:cs typeface="Times New Roman" panose="02020603050405020304" pitchFamily="18" charset="0"/>
            </a:rPr>
            <a:t>mua</a:t>
          </a:r>
          <a:r>
            <a:rPr lang="en-AU" sz="1400" dirty="0">
              <a:latin typeface="Times New Roman" panose="02020603050405020304" pitchFamily="18" charset="0"/>
              <a:cs typeface="Times New Roman" panose="02020603050405020304" pitchFamily="18" charset="0"/>
            </a:rPr>
            <a:t> </a:t>
          </a:r>
          <a:r>
            <a:rPr lang="en-AU" sz="1400" dirty="0" err="1">
              <a:latin typeface="Times New Roman" panose="02020603050405020304" pitchFamily="18" charset="0"/>
              <a:cs typeface="Times New Roman" panose="02020603050405020304" pitchFamily="18" charset="0"/>
            </a:rPr>
            <a:t>sắm</a:t>
          </a:r>
          <a:endParaRPr lang="en-AU" sz="1400" dirty="0">
            <a:latin typeface="Times New Roman" panose="02020603050405020304" pitchFamily="18" charset="0"/>
            <a:cs typeface="Times New Roman" panose="02020603050405020304" pitchFamily="18" charset="0"/>
          </a:endParaRPr>
        </a:p>
      </dgm:t>
    </dgm:pt>
    <dgm:pt modelId="{A3A950F5-E412-42FE-AFF5-C9D566E135AA}" type="parTrans" cxnId="{601C19AE-BD40-4C9F-B5A1-A5D7F015D19B}">
      <dgm:prSet/>
      <dgm:spPr/>
      <dgm:t>
        <a:bodyPr/>
        <a:lstStyle/>
        <a:p>
          <a:endParaRPr lang="en-AU">
            <a:latin typeface="Times New Roman" panose="02020603050405020304" pitchFamily="18" charset="0"/>
            <a:cs typeface="Times New Roman" panose="02020603050405020304" pitchFamily="18" charset="0"/>
          </a:endParaRPr>
        </a:p>
      </dgm:t>
    </dgm:pt>
    <dgm:pt modelId="{A8AA97B1-E472-4218-BD89-9352FEFBA1C1}" type="sibTrans" cxnId="{601C19AE-BD40-4C9F-B5A1-A5D7F015D19B}">
      <dgm:prSet/>
      <dgm:spPr/>
      <dgm:t>
        <a:bodyPr/>
        <a:lstStyle/>
        <a:p>
          <a:endParaRPr lang="en-AU">
            <a:latin typeface="Times New Roman" panose="02020603050405020304" pitchFamily="18" charset="0"/>
            <a:cs typeface="Times New Roman" panose="02020603050405020304" pitchFamily="18" charset="0"/>
          </a:endParaRPr>
        </a:p>
      </dgm:t>
    </dgm:pt>
    <dgm:pt modelId="{FBC4E55F-33E7-4ABF-915D-BFC149D9B76E}">
      <dgm:prSet phldrT="[Text]" custT="1"/>
      <dgm:spPr/>
      <dgm:t>
        <a:bodyPr/>
        <a:lstStyle/>
        <a:p>
          <a:r>
            <a:rPr lang="en-AU" sz="1400" dirty="0">
              <a:solidFill>
                <a:schemeClr val="bg1"/>
              </a:solidFill>
              <a:latin typeface="Times New Roman" panose="02020603050405020304" pitchFamily="18" charset="0"/>
              <a:cs typeface="Times New Roman" panose="02020603050405020304" pitchFamily="18" charset="0"/>
            </a:rPr>
            <a:t>Thu </a:t>
          </a:r>
          <a:r>
            <a:rPr lang="en-AU" sz="1400" dirty="0" err="1">
              <a:solidFill>
                <a:schemeClr val="bg1"/>
              </a:solidFill>
              <a:latin typeface="Times New Roman" panose="02020603050405020304" pitchFamily="18" charset="0"/>
              <a:cs typeface="Times New Roman" panose="02020603050405020304" pitchFamily="18" charset="0"/>
            </a:rPr>
            <a:t>dọn</a:t>
          </a:r>
          <a:r>
            <a:rPr lang="en-AU" sz="1400" dirty="0">
              <a:solidFill>
                <a:schemeClr val="bg1"/>
              </a:solidFill>
              <a:latin typeface="Times New Roman" panose="02020603050405020304" pitchFamily="18" charset="0"/>
              <a:cs typeface="Times New Roman" panose="02020603050405020304" pitchFamily="18" charset="0"/>
            </a:rPr>
            <a:t> </a:t>
          </a:r>
          <a:r>
            <a:rPr lang="en-AU" sz="1400" dirty="0" err="1">
              <a:solidFill>
                <a:schemeClr val="bg1"/>
              </a:solidFill>
              <a:latin typeface="Times New Roman" panose="02020603050405020304" pitchFamily="18" charset="0"/>
              <a:cs typeface="Times New Roman" panose="02020603050405020304" pitchFamily="18" charset="0"/>
            </a:rPr>
            <a:t>hành</a:t>
          </a:r>
          <a:r>
            <a:rPr lang="en-AU" sz="1400" dirty="0">
              <a:solidFill>
                <a:schemeClr val="bg1"/>
              </a:solidFill>
              <a:latin typeface="Times New Roman" panose="02020603050405020304" pitchFamily="18" charset="0"/>
              <a:cs typeface="Times New Roman" panose="02020603050405020304" pitchFamily="18" charset="0"/>
            </a:rPr>
            <a:t> </a:t>
          </a:r>
          <a:r>
            <a:rPr lang="en-AU" sz="1400" dirty="0" err="1">
              <a:solidFill>
                <a:schemeClr val="bg1"/>
              </a:solidFill>
              <a:latin typeface="Times New Roman" panose="02020603050405020304" pitchFamily="18" charset="0"/>
              <a:cs typeface="Times New Roman" panose="02020603050405020304" pitchFamily="18" charset="0"/>
            </a:rPr>
            <a:t>lý</a:t>
          </a:r>
          <a:r>
            <a:rPr lang="en-AU" sz="1400" dirty="0">
              <a:solidFill>
                <a:schemeClr val="bg1"/>
              </a:solidFill>
              <a:latin typeface="Times New Roman" panose="02020603050405020304" pitchFamily="18" charset="0"/>
              <a:cs typeface="Times New Roman" panose="02020603050405020304" pitchFamily="18" charset="0"/>
            </a:rPr>
            <a:t> </a:t>
          </a:r>
          <a:r>
            <a:rPr lang="en-AU" sz="1400" dirty="0" err="1">
              <a:solidFill>
                <a:schemeClr val="bg1"/>
              </a:solidFill>
              <a:latin typeface="Times New Roman" panose="02020603050405020304" pitchFamily="18" charset="0"/>
              <a:cs typeface="Times New Roman" panose="02020603050405020304" pitchFamily="18" charset="0"/>
            </a:rPr>
            <a:t>và</a:t>
          </a:r>
          <a:r>
            <a:rPr lang="en-AU" sz="1400" dirty="0">
              <a:solidFill>
                <a:schemeClr val="bg1"/>
              </a:solidFill>
              <a:latin typeface="Times New Roman" panose="02020603050405020304" pitchFamily="18" charset="0"/>
              <a:cs typeface="Times New Roman" panose="02020603050405020304" pitchFamily="18" charset="0"/>
            </a:rPr>
            <a:t> </a:t>
          </a:r>
          <a:r>
            <a:rPr lang="en-AU" sz="1400" dirty="0" err="1">
              <a:solidFill>
                <a:schemeClr val="bg1"/>
              </a:solidFill>
              <a:latin typeface="Times New Roman" panose="02020603050405020304" pitchFamily="18" charset="0"/>
              <a:cs typeface="Times New Roman" panose="02020603050405020304" pitchFamily="18" charset="0"/>
            </a:rPr>
            <a:t>ra</a:t>
          </a:r>
          <a:r>
            <a:rPr lang="en-AU" sz="1400" dirty="0">
              <a:solidFill>
                <a:schemeClr val="bg1"/>
              </a:solidFill>
              <a:latin typeface="Times New Roman" panose="02020603050405020304" pitchFamily="18" charset="0"/>
              <a:cs typeface="Times New Roman" panose="02020603050405020304" pitchFamily="18" charset="0"/>
            </a:rPr>
            <a:t> </a:t>
          </a:r>
          <a:r>
            <a:rPr lang="en-AU" sz="1400" dirty="0" err="1">
              <a:solidFill>
                <a:schemeClr val="bg1"/>
              </a:solidFill>
              <a:latin typeface="Times New Roman" panose="02020603050405020304" pitchFamily="18" charset="0"/>
              <a:cs typeface="Times New Roman" panose="02020603050405020304" pitchFamily="18" charset="0"/>
            </a:rPr>
            <a:t>về</a:t>
          </a:r>
          <a:endParaRPr lang="en-AU" sz="1400" dirty="0">
            <a:solidFill>
              <a:schemeClr val="bg1"/>
            </a:solidFill>
            <a:latin typeface="Times New Roman" panose="02020603050405020304" pitchFamily="18" charset="0"/>
            <a:cs typeface="Times New Roman" panose="02020603050405020304" pitchFamily="18" charset="0"/>
          </a:endParaRPr>
        </a:p>
      </dgm:t>
    </dgm:pt>
    <dgm:pt modelId="{54786D3E-0F5E-47E9-ACA0-4972D2509567}" type="parTrans" cxnId="{EE60DAFC-89A2-4F5D-A045-D7D78A271732}">
      <dgm:prSet/>
      <dgm:spPr/>
      <dgm:t>
        <a:bodyPr/>
        <a:lstStyle/>
        <a:p>
          <a:endParaRPr lang="en-AU">
            <a:latin typeface="Times New Roman" panose="02020603050405020304" pitchFamily="18" charset="0"/>
            <a:cs typeface="Times New Roman" panose="02020603050405020304" pitchFamily="18" charset="0"/>
          </a:endParaRPr>
        </a:p>
      </dgm:t>
    </dgm:pt>
    <dgm:pt modelId="{E07242D2-E9E9-4BFF-BE76-C6A1CD5DF834}" type="sibTrans" cxnId="{EE60DAFC-89A2-4F5D-A045-D7D78A271732}">
      <dgm:prSet/>
      <dgm:spPr/>
      <dgm:t>
        <a:bodyPr/>
        <a:lstStyle/>
        <a:p>
          <a:endParaRPr lang="en-AU">
            <a:latin typeface="Times New Roman" panose="02020603050405020304" pitchFamily="18" charset="0"/>
            <a:cs typeface="Times New Roman" panose="02020603050405020304" pitchFamily="18" charset="0"/>
          </a:endParaRPr>
        </a:p>
      </dgm:t>
    </dgm:pt>
    <dgm:pt modelId="{2E0EB861-E083-4576-8C79-B14DA05B12DD}" type="pres">
      <dgm:prSet presAssocID="{9A15EBFD-5178-4D1D-BADB-DBA4005C7951}" presName="Name0" presStyleCnt="0">
        <dgm:presLayoutVars>
          <dgm:dir/>
          <dgm:resizeHandles val="exact"/>
        </dgm:presLayoutVars>
      </dgm:prSet>
      <dgm:spPr/>
    </dgm:pt>
    <dgm:pt modelId="{CCDC72F2-2BA9-4ACE-A112-F2BAF9C5B0CB}" type="pres">
      <dgm:prSet presAssocID="{9A15EBFD-5178-4D1D-BADB-DBA4005C7951}" presName="cycle" presStyleCnt="0"/>
      <dgm:spPr/>
    </dgm:pt>
    <dgm:pt modelId="{4375ADD6-43F7-4CF4-B753-871DCCA210AA}" type="pres">
      <dgm:prSet presAssocID="{E51D01DA-5327-4040-B1CF-F4E27CBDBCDF}" presName="nodeFirstNode" presStyleLbl="node1" presStyleIdx="0" presStyleCnt="10">
        <dgm:presLayoutVars>
          <dgm:bulletEnabled val="1"/>
        </dgm:presLayoutVars>
      </dgm:prSet>
      <dgm:spPr/>
    </dgm:pt>
    <dgm:pt modelId="{03C73F68-7112-41F5-800C-573AAA6DDB7D}" type="pres">
      <dgm:prSet presAssocID="{A1F3AFCA-D5E8-4112-9CEB-8BADF2664A95}" presName="sibTransFirstNode" presStyleLbl="bgShp" presStyleIdx="0" presStyleCnt="1"/>
      <dgm:spPr/>
    </dgm:pt>
    <dgm:pt modelId="{C81E5C5A-C97E-4C89-8358-E8F702967081}" type="pres">
      <dgm:prSet presAssocID="{0D570E85-8386-4B65-B3CC-141596FA4D1D}" presName="nodeFollowingNodes" presStyleLbl="node1" presStyleIdx="1" presStyleCnt="10">
        <dgm:presLayoutVars>
          <dgm:bulletEnabled val="1"/>
        </dgm:presLayoutVars>
      </dgm:prSet>
      <dgm:spPr/>
    </dgm:pt>
    <dgm:pt modelId="{B6364A8A-90EF-444B-B123-39A8378BF7D3}" type="pres">
      <dgm:prSet presAssocID="{98F79645-DE89-4501-B187-2702CF3C4FC3}" presName="nodeFollowingNodes" presStyleLbl="node1" presStyleIdx="2" presStyleCnt="10">
        <dgm:presLayoutVars>
          <dgm:bulletEnabled val="1"/>
        </dgm:presLayoutVars>
      </dgm:prSet>
      <dgm:spPr/>
    </dgm:pt>
    <dgm:pt modelId="{68B4CD52-D376-4933-A5E1-CD60C27318F8}" type="pres">
      <dgm:prSet presAssocID="{AE3997D3-69C6-47D8-8144-B0AAFC7676CD}" presName="nodeFollowingNodes" presStyleLbl="node1" presStyleIdx="3" presStyleCnt="10">
        <dgm:presLayoutVars>
          <dgm:bulletEnabled val="1"/>
        </dgm:presLayoutVars>
      </dgm:prSet>
      <dgm:spPr/>
    </dgm:pt>
    <dgm:pt modelId="{A68B14E2-5329-4952-B1E9-A279437DC04E}" type="pres">
      <dgm:prSet presAssocID="{B6F9EFFA-78A4-4EE6-BDAE-30046FF57765}" presName="nodeFollowingNodes" presStyleLbl="node1" presStyleIdx="4" presStyleCnt="10">
        <dgm:presLayoutVars>
          <dgm:bulletEnabled val="1"/>
        </dgm:presLayoutVars>
      </dgm:prSet>
      <dgm:spPr/>
    </dgm:pt>
    <dgm:pt modelId="{DFFBE68C-2D28-4250-9A93-5F67BC9DF087}" type="pres">
      <dgm:prSet presAssocID="{BB602792-691D-4058-A30B-6AAE6023B008}" presName="nodeFollowingNodes" presStyleLbl="node1" presStyleIdx="5" presStyleCnt="10">
        <dgm:presLayoutVars>
          <dgm:bulletEnabled val="1"/>
        </dgm:presLayoutVars>
      </dgm:prSet>
      <dgm:spPr/>
    </dgm:pt>
    <dgm:pt modelId="{DB772DF9-124A-4378-8DBA-20F81BEF5FFF}" type="pres">
      <dgm:prSet presAssocID="{4CED00DE-2EF2-4771-8E83-60CC39FF2B92}" presName="nodeFollowingNodes" presStyleLbl="node1" presStyleIdx="6" presStyleCnt="10">
        <dgm:presLayoutVars>
          <dgm:bulletEnabled val="1"/>
        </dgm:presLayoutVars>
      </dgm:prSet>
      <dgm:spPr/>
    </dgm:pt>
    <dgm:pt modelId="{51C36798-F797-4719-B99B-1A6E4C67F718}" type="pres">
      <dgm:prSet presAssocID="{EB7E46A2-DC50-43B0-A3E3-276C52E85573}" presName="nodeFollowingNodes" presStyleLbl="node1" presStyleIdx="7" presStyleCnt="10">
        <dgm:presLayoutVars>
          <dgm:bulletEnabled val="1"/>
        </dgm:presLayoutVars>
      </dgm:prSet>
      <dgm:spPr/>
    </dgm:pt>
    <dgm:pt modelId="{FC5FF54F-B6FC-47F6-9615-E9E5F920FECA}" type="pres">
      <dgm:prSet presAssocID="{B1003153-664E-41F9-B549-B525726D4419}" presName="nodeFollowingNodes" presStyleLbl="node1" presStyleIdx="8" presStyleCnt="10">
        <dgm:presLayoutVars>
          <dgm:bulletEnabled val="1"/>
        </dgm:presLayoutVars>
      </dgm:prSet>
      <dgm:spPr/>
    </dgm:pt>
    <dgm:pt modelId="{E6339707-3668-41FA-AE42-E0DA956022C3}" type="pres">
      <dgm:prSet presAssocID="{FBC4E55F-33E7-4ABF-915D-BFC149D9B76E}" presName="nodeFollowingNodes" presStyleLbl="node1" presStyleIdx="9" presStyleCnt="10">
        <dgm:presLayoutVars>
          <dgm:bulletEnabled val="1"/>
        </dgm:presLayoutVars>
      </dgm:prSet>
      <dgm:spPr/>
    </dgm:pt>
  </dgm:ptLst>
  <dgm:cxnLst>
    <dgm:cxn modelId="{1B9BB406-430D-4ECA-B9D9-E840DD88A86C}" type="presOf" srcId="{E51D01DA-5327-4040-B1CF-F4E27CBDBCDF}" destId="{4375ADD6-43F7-4CF4-B753-871DCCA210AA}" srcOrd="0" destOrd="0" presId="urn:microsoft.com/office/officeart/2005/8/layout/cycle3"/>
    <dgm:cxn modelId="{30CB6A15-5260-47A9-9415-8B0FA627C769}" type="presOf" srcId="{EB7E46A2-DC50-43B0-A3E3-276C52E85573}" destId="{51C36798-F797-4719-B99B-1A6E4C67F718}" srcOrd="0" destOrd="0" presId="urn:microsoft.com/office/officeart/2005/8/layout/cycle3"/>
    <dgm:cxn modelId="{5DAF491A-0D51-4988-9F75-0863235982E5}" type="presOf" srcId="{FBC4E55F-33E7-4ABF-915D-BFC149D9B76E}" destId="{E6339707-3668-41FA-AE42-E0DA956022C3}" srcOrd="0" destOrd="0" presId="urn:microsoft.com/office/officeart/2005/8/layout/cycle3"/>
    <dgm:cxn modelId="{96E6AA21-0F5B-4626-80AA-63AE17213472}" type="presOf" srcId="{9A15EBFD-5178-4D1D-BADB-DBA4005C7951}" destId="{2E0EB861-E083-4576-8C79-B14DA05B12DD}" srcOrd="0" destOrd="0" presId="urn:microsoft.com/office/officeart/2005/8/layout/cycle3"/>
    <dgm:cxn modelId="{0B44DA21-A21F-4F58-B2D0-02978A3611E6}" type="presOf" srcId="{BB602792-691D-4058-A30B-6AAE6023B008}" destId="{DFFBE68C-2D28-4250-9A93-5F67BC9DF087}" srcOrd="0" destOrd="0" presId="urn:microsoft.com/office/officeart/2005/8/layout/cycle3"/>
    <dgm:cxn modelId="{7A0DDD33-343E-48A7-8BD2-2964D02A3B79}" srcId="{9A15EBFD-5178-4D1D-BADB-DBA4005C7951}" destId="{AE3997D3-69C6-47D8-8144-B0AAFC7676CD}" srcOrd="3" destOrd="0" parTransId="{57CFA276-F353-4EC9-B40D-771FBCB87D8B}" sibTransId="{725B7D3B-DF39-4D58-B034-2E02C1493ACD}"/>
    <dgm:cxn modelId="{5D93E838-714F-4EE3-A50F-9AE4F48EA072}" srcId="{9A15EBFD-5178-4D1D-BADB-DBA4005C7951}" destId="{B6F9EFFA-78A4-4EE6-BDAE-30046FF57765}" srcOrd="4" destOrd="0" parTransId="{C0B8E6B6-7B20-4163-B735-B61A06F70473}" sibTransId="{9748F78E-D863-45D3-B8E6-C37924207CD4}"/>
    <dgm:cxn modelId="{5861B640-AEEF-4543-9DB7-574B865D197A}" srcId="{9A15EBFD-5178-4D1D-BADB-DBA4005C7951}" destId="{0D570E85-8386-4B65-B3CC-141596FA4D1D}" srcOrd="1" destOrd="0" parTransId="{5519D21B-EBF2-4C3A-BC83-C84A62E11829}" sibTransId="{5D2DF8D8-43B2-4B89-8534-7FDE2C046611}"/>
    <dgm:cxn modelId="{E7157A64-E5DB-4925-9148-C0359A81928A}" srcId="{9A15EBFD-5178-4D1D-BADB-DBA4005C7951}" destId="{4CED00DE-2EF2-4771-8E83-60CC39FF2B92}" srcOrd="6" destOrd="0" parTransId="{372CCA0C-D734-441D-A12D-E47C8479BA7C}" sibTransId="{BD7CF00E-100D-4A14-AD84-4FE7CE993C1B}"/>
    <dgm:cxn modelId="{7230A974-D418-4682-ADBD-A9185CFED232}" type="presOf" srcId="{AE3997D3-69C6-47D8-8144-B0AAFC7676CD}" destId="{68B4CD52-D376-4933-A5E1-CD60C27318F8}" srcOrd="0" destOrd="0" presId="urn:microsoft.com/office/officeart/2005/8/layout/cycle3"/>
    <dgm:cxn modelId="{613B5857-A501-460C-911B-861EF69AFC2A}" type="presOf" srcId="{0D570E85-8386-4B65-B3CC-141596FA4D1D}" destId="{C81E5C5A-C97E-4C89-8358-E8F702967081}" srcOrd="0" destOrd="0" presId="urn:microsoft.com/office/officeart/2005/8/layout/cycle3"/>
    <dgm:cxn modelId="{96A7A058-43A2-4464-B482-DAFC05CC67C9}" srcId="{9A15EBFD-5178-4D1D-BADB-DBA4005C7951}" destId="{E51D01DA-5327-4040-B1CF-F4E27CBDBCDF}" srcOrd="0" destOrd="0" parTransId="{86821594-865E-47DF-B926-8B04B5729066}" sibTransId="{A1F3AFCA-D5E8-4112-9CEB-8BADF2664A95}"/>
    <dgm:cxn modelId="{724C6388-832A-459E-B24C-CAADA8281E50}" srcId="{9A15EBFD-5178-4D1D-BADB-DBA4005C7951}" destId="{BB602792-691D-4058-A30B-6AAE6023B008}" srcOrd="5" destOrd="0" parTransId="{38EC89F1-52DA-490A-8BBA-7CE41CE07FD1}" sibTransId="{959806A0-D91C-4A17-A4A7-08B28840CFDD}"/>
    <dgm:cxn modelId="{29D123AC-4960-41C9-A942-E19C973C209E}" type="presOf" srcId="{98F79645-DE89-4501-B187-2702CF3C4FC3}" destId="{B6364A8A-90EF-444B-B123-39A8378BF7D3}" srcOrd="0" destOrd="0" presId="urn:microsoft.com/office/officeart/2005/8/layout/cycle3"/>
    <dgm:cxn modelId="{601C19AE-BD40-4C9F-B5A1-A5D7F015D19B}" srcId="{9A15EBFD-5178-4D1D-BADB-DBA4005C7951}" destId="{B1003153-664E-41F9-B549-B525726D4419}" srcOrd="8" destOrd="0" parTransId="{A3A950F5-E412-42FE-AFF5-C9D566E135AA}" sibTransId="{A8AA97B1-E472-4218-BD89-9352FEFBA1C1}"/>
    <dgm:cxn modelId="{0F0B5FB7-EC28-442E-912F-4D0992E55887}" type="presOf" srcId="{A1F3AFCA-D5E8-4112-9CEB-8BADF2664A95}" destId="{03C73F68-7112-41F5-800C-573AAA6DDB7D}" srcOrd="0" destOrd="0" presId="urn:microsoft.com/office/officeart/2005/8/layout/cycle3"/>
    <dgm:cxn modelId="{5E431CB9-8ACB-4FEF-9B50-592C072E5B19}" type="presOf" srcId="{B6F9EFFA-78A4-4EE6-BDAE-30046FF57765}" destId="{A68B14E2-5329-4952-B1E9-A279437DC04E}" srcOrd="0" destOrd="0" presId="urn:microsoft.com/office/officeart/2005/8/layout/cycle3"/>
    <dgm:cxn modelId="{97259CB9-DEAF-4770-AD8F-E22DBA9736C2}" type="presOf" srcId="{4CED00DE-2EF2-4771-8E83-60CC39FF2B92}" destId="{DB772DF9-124A-4378-8DBA-20F81BEF5FFF}" srcOrd="0" destOrd="0" presId="urn:microsoft.com/office/officeart/2005/8/layout/cycle3"/>
    <dgm:cxn modelId="{962A16E1-D245-4422-83F2-B8FBDF23D63C}" srcId="{9A15EBFD-5178-4D1D-BADB-DBA4005C7951}" destId="{EB7E46A2-DC50-43B0-A3E3-276C52E85573}" srcOrd="7" destOrd="0" parTransId="{402542C5-374E-4C21-AE19-7B00E9908CB1}" sibTransId="{B7FA2E2C-FD97-4911-A73F-4D04EA0F2C1C}"/>
    <dgm:cxn modelId="{92B8E1EA-656A-413D-B468-B1D9F6EC60A5}" srcId="{9A15EBFD-5178-4D1D-BADB-DBA4005C7951}" destId="{98F79645-DE89-4501-B187-2702CF3C4FC3}" srcOrd="2" destOrd="0" parTransId="{BFCD45FE-1DB6-4423-9918-C3C3A9FD6790}" sibTransId="{F2951FC2-E056-4DBA-94CF-CE8C2790B20B}"/>
    <dgm:cxn modelId="{10154CEF-966B-4368-A352-CC1BA23CEE1E}" type="presOf" srcId="{B1003153-664E-41F9-B549-B525726D4419}" destId="{FC5FF54F-B6FC-47F6-9615-E9E5F920FECA}" srcOrd="0" destOrd="0" presId="urn:microsoft.com/office/officeart/2005/8/layout/cycle3"/>
    <dgm:cxn modelId="{EE60DAFC-89A2-4F5D-A045-D7D78A271732}" srcId="{9A15EBFD-5178-4D1D-BADB-DBA4005C7951}" destId="{FBC4E55F-33E7-4ABF-915D-BFC149D9B76E}" srcOrd="9" destOrd="0" parTransId="{54786D3E-0F5E-47E9-ACA0-4972D2509567}" sibTransId="{E07242D2-E9E9-4BFF-BE76-C6A1CD5DF834}"/>
    <dgm:cxn modelId="{3C3347BA-8A9F-4015-93F2-452CC87A8A8D}" type="presParOf" srcId="{2E0EB861-E083-4576-8C79-B14DA05B12DD}" destId="{CCDC72F2-2BA9-4ACE-A112-F2BAF9C5B0CB}" srcOrd="0" destOrd="0" presId="urn:microsoft.com/office/officeart/2005/8/layout/cycle3"/>
    <dgm:cxn modelId="{844413A0-F523-40E3-A6CC-48248199A406}" type="presParOf" srcId="{CCDC72F2-2BA9-4ACE-A112-F2BAF9C5B0CB}" destId="{4375ADD6-43F7-4CF4-B753-871DCCA210AA}" srcOrd="0" destOrd="0" presId="urn:microsoft.com/office/officeart/2005/8/layout/cycle3"/>
    <dgm:cxn modelId="{28D5B8DF-6D7C-4E42-B371-C84AE62E50B5}" type="presParOf" srcId="{CCDC72F2-2BA9-4ACE-A112-F2BAF9C5B0CB}" destId="{03C73F68-7112-41F5-800C-573AAA6DDB7D}" srcOrd="1" destOrd="0" presId="urn:microsoft.com/office/officeart/2005/8/layout/cycle3"/>
    <dgm:cxn modelId="{1EB4C191-F78C-469A-9607-A40E7A431922}" type="presParOf" srcId="{CCDC72F2-2BA9-4ACE-A112-F2BAF9C5B0CB}" destId="{C81E5C5A-C97E-4C89-8358-E8F702967081}" srcOrd="2" destOrd="0" presId="urn:microsoft.com/office/officeart/2005/8/layout/cycle3"/>
    <dgm:cxn modelId="{DEF20563-95F5-4F11-9E50-33406512C621}" type="presParOf" srcId="{CCDC72F2-2BA9-4ACE-A112-F2BAF9C5B0CB}" destId="{B6364A8A-90EF-444B-B123-39A8378BF7D3}" srcOrd="3" destOrd="0" presId="urn:microsoft.com/office/officeart/2005/8/layout/cycle3"/>
    <dgm:cxn modelId="{AACE09F3-4F65-4184-892E-EE2E716B8721}" type="presParOf" srcId="{CCDC72F2-2BA9-4ACE-A112-F2BAF9C5B0CB}" destId="{68B4CD52-D376-4933-A5E1-CD60C27318F8}" srcOrd="4" destOrd="0" presId="urn:microsoft.com/office/officeart/2005/8/layout/cycle3"/>
    <dgm:cxn modelId="{09E730D2-6735-4BAE-A100-307CB732844E}" type="presParOf" srcId="{CCDC72F2-2BA9-4ACE-A112-F2BAF9C5B0CB}" destId="{A68B14E2-5329-4952-B1E9-A279437DC04E}" srcOrd="5" destOrd="0" presId="urn:microsoft.com/office/officeart/2005/8/layout/cycle3"/>
    <dgm:cxn modelId="{7DE144C5-B328-4A5A-928F-883B2117B052}" type="presParOf" srcId="{CCDC72F2-2BA9-4ACE-A112-F2BAF9C5B0CB}" destId="{DFFBE68C-2D28-4250-9A93-5F67BC9DF087}" srcOrd="6" destOrd="0" presId="urn:microsoft.com/office/officeart/2005/8/layout/cycle3"/>
    <dgm:cxn modelId="{8EF43A02-1E62-434F-B9F0-947444D03610}" type="presParOf" srcId="{CCDC72F2-2BA9-4ACE-A112-F2BAF9C5B0CB}" destId="{DB772DF9-124A-4378-8DBA-20F81BEF5FFF}" srcOrd="7" destOrd="0" presId="urn:microsoft.com/office/officeart/2005/8/layout/cycle3"/>
    <dgm:cxn modelId="{6E38D92A-C092-41C6-B860-A1656B31DA48}" type="presParOf" srcId="{CCDC72F2-2BA9-4ACE-A112-F2BAF9C5B0CB}" destId="{51C36798-F797-4719-B99B-1A6E4C67F718}" srcOrd="8" destOrd="0" presId="urn:microsoft.com/office/officeart/2005/8/layout/cycle3"/>
    <dgm:cxn modelId="{B1C9A6C3-6C21-421E-8414-E9981EB6FF4F}" type="presParOf" srcId="{CCDC72F2-2BA9-4ACE-A112-F2BAF9C5B0CB}" destId="{FC5FF54F-B6FC-47F6-9615-E9E5F920FECA}" srcOrd="9" destOrd="0" presId="urn:microsoft.com/office/officeart/2005/8/layout/cycle3"/>
    <dgm:cxn modelId="{47179EB6-FF93-40ED-974C-F72EFA2CC843}" type="presParOf" srcId="{CCDC72F2-2BA9-4ACE-A112-F2BAF9C5B0CB}" destId="{E6339707-3668-41FA-AE42-E0DA956022C3}" srcOrd="10"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39C871-E932-4C7B-AB7B-4DAE4FD1F83D}" type="doc">
      <dgm:prSet loTypeId="urn:microsoft.com/office/officeart/2005/8/layout/pyramid1" loCatId="pyramid" qsTypeId="urn:microsoft.com/office/officeart/2005/8/quickstyle/3d2" qsCatId="3D" csTypeId="urn:microsoft.com/office/officeart/2005/8/colors/colorful1#11" csCatId="colorful" phldr="1"/>
      <dgm:spPr/>
    </dgm:pt>
    <dgm:pt modelId="{8639B37F-8324-437B-A100-5CA479DC48CB}">
      <dgm:prSet phldrT="[Text]" custT="1"/>
      <dgm:spPr/>
      <dgm:t>
        <a:bodyPr/>
        <a:lstStyle/>
        <a:p>
          <a:endParaRPr lang="en-US" sz="1600" b="1">
            <a:latin typeface="Myriad Pro" pitchFamily="34" charset="0"/>
          </a:endParaRPr>
        </a:p>
      </dgm:t>
    </dgm:pt>
    <dgm:pt modelId="{F130C6E9-7442-41FB-B96A-0AC04905E70B}" type="parTrans" cxnId="{93EB9D7D-FF57-4316-A20E-56C64C9D72B8}">
      <dgm:prSet/>
      <dgm:spPr/>
      <dgm:t>
        <a:bodyPr/>
        <a:lstStyle/>
        <a:p>
          <a:endParaRPr lang="en-US"/>
        </a:p>
      </dgm:t>
    </dgm:pt>
    <dgm:pt modelId="{9AC462AE-41DB-4A5F-9DEA-81105FD83FE4}" type="sibTrans" cxnId="{93EB9D7D-FF57-4316-A20E-56C64C9D72B8}">
      <dgm:prSet/>
      <dgm:spPr/>
      <dgm:t>
        <a:bodyPr/>
        <a:lstStyle/>
        <a:p>
          <a:endParaRPr lang="en-US"/>
        </a:p>
      </dgm:t>
    </dgm:pt>
    <dgm:pt modelId="{D0C9ACA1-06B9-4952-B87C-46A15C6CABD2}">
      <dgm:prSet phldrT="[Text]" custT="1"/>
      <dgm:spPr/>
      <dgm:t>
        <a:bodyPr/>
        <a:lstStyle/>
        <a:p>
          <a:pPr>
            <a:lnSpc>
              <a:spcPct val="100000"/>
            </a:lnSpc>
            <a:spcAft>
              <a:spcPts val="0"/>
            </a:spcAft>
          </a:pPr>
          <a:r>
            <a:rPr lang="en-US" sz="2800" b="0" dirty="0">
              <a:solidFill>
                <a:srgbClr val="FF0000"/>
              </a:solidFill>
              <a:latin typeface="Myriad Pro" pitchFamily="34" charset="0"/>
            </a:rPr>
            <a:t>An </a:t>
          </a:r>
          <a:r>
            <a:rPr lang="en-US" sz="2800" b="0" dirty="0" err="1">
              <a:solidFill>
                <a:srgbClr val="FF0000"/>
              </a:solidFill>
              <a:latin typeface="Myriad Pro" pitchFamily="34" charset="0"/>
            </a:rPr>
            <a:t>toàn</a:t>
          </a:r>
          <a:endParaRPr lang="en-US" sz="2800" b="0" dirty="0">
            <a:solidFill>
              <a:srgbClr val="FF0000"/>
            </a:solidFill>
            <a:latin typeface="Myriad Pro" pitchFamily="34" charset="0"/>
          </a:endParaRPr>
        </a:p>
        <a:p>
          <a:pPr>
            <a:lnSpc>
              <a:spcPct val="100000"/>
            </a:lnSpc>
            <a:spcAft>
              <a:spcPts val="0"/>
            </a:spcAft>
          </a:pPr>
          <a:r>
            <a:rPr lang="en-US" sz="2200" b="0" dirty="0">
              <a:solidFill>
                <a:srgbClr val="FF0000"/>
              </a:solidFill>
              <a:latin typeface="Myriad Pro" pitchFamily="34" charset="0"/>
              <a:cs typeface="Arial" charset="0"/>
            </a:rPr>
            <a:t>Safety &amp; Security need</a:t>
          </a:r>
          <a:endParaRPr lang="en-US" sz="2200" b="0" dirty="0">
            <a:solidFill>
              <a:srgbClr val="FF0000"/>
            </a:solidFill>
            <a:latin typeface="Myriad Pro" pitchFamily="34" charset="0"/>
          </a:endParaRPr>
        </a:p>
        <a:p>
          <a:pPr>
            <a:lnSpc>
              <a:spcPct val="100000"/>
            </a:lnSpc>
            <a:spcAft>
              <a:spcPts val="0"/>
            </a:spcAft>
          </a:pPr>
          <a:r>
            <a:rPr lang="en-US" sz="2200" b="0" dirty="0">
              <a:solidFill>
                <a:srgbClr val="FF0000"/>
              </a:solidFill>
              <a:latin typeface="Myriad Pro Cond" pitchFamily="34" charset="0"/>
            </a:rPr>
            <a:t>(</a:t>
          </a:r>
          <a:r>
            <a:rPr lang="en-US" sz="2200" b="0" dirty="0" err="1">
              <a:solidFill>
                <a:srgbClr val="FF0000"/>
              </a:solidFill>
              <a:latin typeface="Myriad Pro Cond" pitchFamily="34" charset="0"/>
            </a:rPr>
            <a:t>Không</a:t>
          </a:r>
          <a:r>
            <a:rPr lang="en-US" sz="2200" b="0" dirty="0">
              <a:solidFill>
                <a:srgbClr val="FF0000"/>
              </a:solidFill>
              <a:latin typeface="Myriad Pro Cond" pitchFamily="34" charset="0"/>
            </a:rPr>
            <a:t> </a:t>
          </a:r>
          <a:r>
            <a:rPr lang="en-US" sz="2200" b="0" dirty="0" err="1">
              <a:solidFill>
                <a:srgbClr val="FF0000"/>
              </a:solidFill>
              <a:latin typeface="Myriad Pro Cond" pitchFamily="34" charset="0"/>
            </a:rPr>
            <a:t>phải</a:t>
          </a:r>
          <a:r>
            <a:rPr lang="en-US" sz="2200" b="0" dirty="0">
              <a:solidFill>
                <a:srgbClr val="FF0000"/>
              </a:solidFill>
              <a:latin typeface="Myriad Pro Cond" pitchFamily="34" charset="0"/>
            </a:rPr>
            <a:t> lo </a:t>
          </a:r>
          <a:r>
            <a:rPr lang="en-US" sz="2200" b="0" dirty="0" err="1">
              <a:solidFill>
                <a:srgbClr val="FF0000"/>
              </a:solidFill>
              <a:latin typeface="Myriad Pro Cond" pitchFamily="34" charset="0"/>
            </a:rPr>
            <a:t>lắng</a:t>
          </a:r>
          <a:r>
            <a:rPr lang="en-US" sz="2200" b="0" dirty="0">
              <a:solidFill>
                <a:srgbClr val="FF0000"/>
              </a:solidFill>
              <a:latin typeface="Myriad Pro Cond" pitchFamily="34" charset="0"/>
            </a:rPr>
            <a:t>, </a:t>
          </a:r>
          <a:r>
            <a:rPr lang="en-US" sz="2200" b="0" dirty="0" err="1">
              <a:solidFill>
                <a:srgbClr val="FF0000"/>
              </a:solidFill>
              <a:latin typeface="Myriad Pro Cond" pitchFamily="34" charset="0"/>
            </a:rPr>
            <a:t>sợ</a:t>
          </a:r>
          <a:r>
            <a:rPr lang="en-US" sz="2200" b="0" dirty="0">
              <a:solidFill>
                <a:srgbClr val="FF0000"/>
              </a:solidFill>
              <a:latin typeface="Myriad Pro Cond" pitchFamily="34" charset="0"/>
            </a:rPr>
            <a:t> </a:t>
          </a:r>
          <a:r>
            <a:rPr lang="en-US" sz="2200" b="0" dirty="0" err="1">
              <a:solidFill>
                <a:srgbClr val="FF0000"/>
              </a:solidFill>
              <a:latin typeface="Myriad Pro Cond" pitchFamily="34" charset="0"/>
            </a:rPr>
            <a:t>hãi</a:t>
          </a:r>
          <a:r>
            <a:rPr lang="en-US" sz="2200" b="0" dirty="0">
              <a:solidFill>
                <a:srgbClr val="FF0000"/>
              </a:solidFill>
              <a:latin typeface="Myriad Pro Cond" pitchFamily="34" charset="0"/>
            </a:rPr>
            <a:t>)</a:t>
          </a:r>
        </a:p>
      </dgm:t>
    </dgm:pt>
    <dgm:pt modelId="{320DEFAB-FAC6-47B9-9B3A-1B63729519A0}" type="parTrans" cxnId="{01B15EFF-A487-42D7-9319-BF18686BB0C8}">
      <dgm:prSet/>
      <dgm:spPr/>
      <dgm:t>
        <a:bodyPr/>
        <a:lstStyle/>
        <a:p>
          <a:endParaRPr lang="en-US"/>
        </a:p>
      </dgm:t>
    </dgm:pt>
    <dgm:pt modelId="{5B094D61-B103-44A5-8B35-81BA2AFD29DA}" type="sibTrans" cxnId="{01B15EFF-A487-42D7-9319-BF18686BB0C8}">
      <dgm:prSet/>
      <dgm:spPr/>
      <dgm:t>
        <a:bodyPr/>
        <a:lstStyle/>
        <a:p>
          <a:endParaRPr lang="en-US"/>
        </a:p>
      </dgm:t>
    </dgm:pt>
    <dgm:pt modelId="{860A518B-E588-467C-82BE-1636DACB214A}">
      <dgm:prSet phldrT="[Text]" custT="1"/>
      <dgm:spPr/>
      <dgm:t>
        <a:bodyPr/>
        <a:lstStyle/>
        <a:p>
          <a:pPr>
            <a:lnSpc>
              <a:spcPct val="100000"/>
            </a:lnSpc>
            <a:spcAft>
              <a:spcPts val="0"/>
            </a:spcAft>
          </a:pPr>
          <a:r>
            <a:rPr lang="en-US" sz="2800" b="0" dirty="0" err="1">
              <a:solidFill>
                <a:srgbClr val="FF0000"/>
              </a:solidFill>
              <a:latin typeface="Myriad Pro" pitchFamily="34" charset="0"/>
            </a:rPr>
            <a:t>Sinh</a:t>
          </a:r>
          <a:r>
            <a:rPr lang="en-US" sz="2800" b="0" dirty="0">
              <a:solidFill>
                <a:srgbClr val="FF0000"/>
              </a:solidFill>
              <a:latin typeface="Myriad Pro" pitchFamily="34" charset="0"/>
            </a:rPr>
            <a:t> </a:t>
          </a:r>
          <a:r>
            <a:rPr lang="en-US" sz="2800" b="0" dirty="0" err="1">
              <a:solidFill>
                <a:srgbClr val="FF0000"/>
              </a:solidFill>
              <a:latin typeface="Myriad Pro" pitchFamily="34" charset="0"/>
            </a:rPr>
            <a:t>học</a:t>
          </a:r>
          <a:r>
            <a:rPr lang="en-US" sz="2800" b="0" dirty="0">
              <a:solidFill>
                <a:srgbClr val="FF0000"/>
              </a:solidFill>
              <a:latin typeface="Myriad Pro" pitchFamily="34" charset="0"/>
            </a:rPr>
            <a:t>  </a:t>
          </a:r>
        </a:p>
        <a:p>
          <a:pPr>
            <a:lnSpc>
              <a:spcPct val="100000"/>
            </a:lnSpc>
            <a:spcAft>
              <a:spcPts val="0"/>
            </a:spcAft>
          </a:pPr>
          <a:r>
            <a:rPr lang="en-US" sz="2200" b="0" dirty="0">
              <a:solidFill>
                <a:srgbClr val="FF0000"/>
              </a:solidFill>
              <a:latin typeface="Myriad Pro" pitchFamily="34" charset="0"/>
            </a:rPr>
            <a:t>Physiological need</a:t>
          </a:r>
        </a:p>
        <a:p>
          <a:pPr>
            <a:lnSpc>
              <a:spcPct val="100000"/>
            </a:lnSpc>
            <a:spcAft>
              <a:spcPts val="0"/>
            </a:spcAft>
          </a:pPr>
          <a:r>
            <a:rPr lang="en-US" sz="2200" b="0" dirty="0">
              <a:solidFill>
                <a:srgbClr val="FF0000"/>
              </a:solidFill>
              <a:latin typeface="Myriad Pro Cond" pitchFamily="34" charset="0"/>
            </a:rPr>
            <a:t>(</a:t>
          </a:r>
          <a:r>
            <a:rPr lang="en-US" sz="2200" b="0" dirty="0" err="1">
              <a:solidFill>
                <a:srgbClr val="FF0000"/>
              </a:solidFill>
              <a:latin typeface="Myriad Pro Cond" pitchFamily="34" charset="0"/>
            </a:rPr>
            <a:t>Ăn</a:t>
          </a:r>
          <a:r>
            <a:rPr lang="en-US" sz="2200" b="0" dirty="0">
              <a:solidFill>
                <a:srgbClr val="FF0000"/>
              </a:solidFill>
              <a:latin typeface="Myriad Pro Cond" pitchFamily="34" charset="0"/>
            </a:rPr>
            <a:t>, </a:t>
          </a:r>
          <a:r>
            <a:rPr lang="en-US" sz="2200" b="0" dirty="0" err="1">
              <a:solidFill>
                <a:srgbClr val="FF0000"/>
              </a:solidFill>
              <a:latin typeface="Myriad Pro Cond" pitchFamily="34" charset="0"/>
            </a:rPr>
            <a:t>uống</a:t>
          </a:r>
          <a:r>
            <a:rPr lang="en-US" sz="2200" b="0" dirty="0">
              <a:solidFill>
                <a:srgbClr val="FF0000"/>
              </a:solidFill>
              <a:latin typeface="Myriad Pro Cond" pitchFamily="34" charset="0"/>
            </a:rPr>
            <a:t>, </a:t>
          </a:r>
          <a:r>
            <a:rPr lang="en-US" sz="2200" b="0" dirty="0" err="1">
              <a:solidFill>
                <a:srgbClr val="FF0000"/>
              </a:solidFill>
              <a:latin typeface="Myriad Pro Cond" pitchFamily="34" charset="0"/>
            </a:rPr>
            <a:t>nghỉ</a:t>
          </a:r>
          <a:r>
            <a:rPr lang="en-US" sz="2200" b="0" dirty="0">
              <a:solidFill>
                <a:srgbClr val="FF0000"/>
              </a:solidFill>
              <a:latin typeface="Myriad Pro Cond" pitchFamily="34" charset="0"/>
            </a:rPr>
            <a:t> </a:t>
          </a:r>
          <a:r>
            <a:rPr lang="en-US" sz="2200" b="0" dirty="0" err="1">
              <a:solidFill>
                <a:srgbClr val="FF0000"/>
              </a:solidFill>
              <a:latin typeface="Myriad Pro Cond" pitchFamily="34" charset="0"/>
            </a:rPr>
            <a:t>ngơi</a:t>
          </a:r>
          <a:r>
            <a:rPr lang="en-US" sz="2200" b="0" dirty="0">
              <a:solidFill>
                <a:srgbClr val="FF0000"/>
              </a:solidFill>
              <a:latin typeface="Myriad Pro Cond" pitchFamily="34" charset="0"/>
            </a:rPr>
            <a:t>, …)</a:t>
          </a:r>
        </a:p>
      </dgm:t>
    </dgm:pt>
    <dgm:pt modelId="{E0888E41-3D69-4529-B3A4-C8FC8F6902A8}" type="parTrans" cxnId="{196744C9-65F4-447A-81AF-57952914CC50}">
      <dgm:prSet/>
      <dgm:spPr/>
      <dgm:t>
        <a:bodyPr/>
        <a:lstStyle/>
        <a:p>
          <a:endParaRPr lang="en-US"/>
        </a:p>
      </dgm:t>
    </dgm:pt>
    <dgm:pt modelId="{E4073E80-91EE-40B3-BE21-95409175022C}" type="sibTrans" cxnId="{196744C9-65F4-447A-81AF-57952914CC50}">
      <dgm:prSet/>
      <dgm:spPr/>
      <dgm:t>
        <a:bodyPr/>
        <a:lstStyle/>
        <a:p>
          <a:endParaRPr lang="en-US"/>
        </a:p>
      </dgm:t>
    </dgm:pt>
    <dgm:pt modelId="{2FC24196-3C6B-434A-8CE7-8729E068DF85}">
      <dgm:prSet phldrT="[Text]" custT="1"/>
      <dgm:spPr/>
      <dgm:t>
        <a:bodyPr/>
        <a:lstStyle/>
        <a:p>
          <a:pPr>
            <a:lnSpc>
              <a:spcPct val="100000"/>
            </a:lnSpc>
            <a:spcAft>
              <a:spcPts val="0"/>
            </a:spcAft>
          </a:pPr>
          <a:r>
            <a:rPr lang="en-US" sz="2800" b="0" dirty="0" err="1">
              <a:solidFill>
                <a:srgbClr val="FF0000"/>
              </a:solidFill>
              <a:latin typeface="Myriad Pro" pitchFamily="34" charset="0"/>
            </a:rPr>
            <a:t>Xã</a:t>
          </a:r>
          <a:r>
            <a:rPr lang="en-US" sz="2800" b="0" dirty="0">
              <a:solidFill>
                <a:srgbClr val="FF0000"/>
              </a:solidFill>
              <a:latin typeface="Myriad Pro" pitchFamily="34" charset="0"/>
            </a:rPr>
            <a:t> </a:t>
          </a:r>
          <a:r>
            <a:rPr lang="en-US" sz="2800" b="0" dirty="0" err="1">
              <a:solidFill>
                <a:srgbClr val="FF0000"/>
              </a:solidFill>
              <a:latin typeface="Myriad Pro" pitchFamily="34" charset="0"/>
            </a:rPr>
            <a:t>hội</a:t>
          </a:r>
          <a:endParaRPr lang="en-US" sz="2800" b="0" dirty="0">
            <a:solidFill>
              <a:srgbClr val="FF0000"/>
            </a:solidFill>
            <a:latin typeface="Myriad Pro" pitchFamily="34" charset="0"/>
          </a:endParaRPr>
        </a:p>
        <a:p>
          <a:pPr>
            <a:lnSpc>
              <a:spcPct val="100000"/>
            </a:lnSpc>
            <a:spcAft>
              <a:spcPts val="0"/>
            </a:spcAft>
          </a:pPr>
          <a:r>
            <a:rPr lang="en-US" sz="2200" b="0" dirty="0">
              <a:solidFill>
                <a:srgbClr val="FF0000"/>
              </a:solidFill>
              <a:latin typeface="Myriad Pro" pitchFamily="34" charset="0"/>
              <a:cs typeface="Arial" charset="0"/>
            </a:rPr>
            <a:t>Social need</a:t>
          </a:r>
        </a:p>
        <a:p>
          <a:pPr>
            <a:lnSpc>
              <a:spcPct val="100000"/>
            </a:lnSpc>
            <a:spcAft>
              <a:spcPts val="0"/>
            </a:spcAft>
          </a:pPr>
          <a:r>
            <a:rPr lang="en-US" sz="2200" b="0" dirty="0">
              <a:solidFill>
                <a:srgbClr val="FF0000"/>
              </a:solidFill>
              <a:latin typeface="Myriad Pro Cond" pitchFamily="34" charset="0"/>
            </a:rPr>
            <a:t>(</a:t>
          </a:r>
          <a:r>
            <a:rPr lang="en-US" sz="2200" b="0" dirty="0" err="1">
              <a:solidFill>
                <a:srgbClr val="FF0000"/>
              </a:solidFill>
              <a:latin typeface="Myriad Pro Cond" pitchFamily="34" charset="0"/>
            </a:rPr>
            <a:t>Yêu</a:t>
          </a:r>
          <a:r>
            <a:rPr lang="en-US" sz="2200" b="0" dirty="0">
              <a:solidFill>
                <a:srgbClr val="FF0000"/>
              </a:solidFill>
              <a:latin typeface="Myriad Pro Cond" pitchFamily="34" charset="0"/>
            </a:rPr>
            <a:t> </a:t>
          </a:r>
          <a:r>
            <a:rPr lang="en-US" sz="2200" b="0" dirty="0" err="1">
              <a:solidFill>
                <a:srgbClr val="FF0000"/>
              </a:solidFill>
              <a:latin typeface="Myriad Pro Cond" pitchFamily="34" charset="0"/>
            </a:rPr>
            <a:t>và</a:t>
          </a:r>
          <a:r>
            <a:rPr lang="en-US" sz="2200" b="0" dirty="0">
              <a:solidFill>
                <a:srgbClr val="FF0000"/>
              </a:solidFill>
              <a:latin typeface="Myriad Pro Cond" pitchFamily="34" charset="0"/>
            </a:rPr>
            <a:t> </a:t>
          </a:r>
          <a:r>
            <a:rPr lang="en-US" sz="2200" b="0" dirty="0" err="1">
              <a:solidFill>
                <a:srgbClr val="FF0000"/>
              </a:solidFill>
              <a:latin typeface="Myriad Pro Cond" pitchFamily="34" charset="0"/>
            </a:rPr>
            <a:t>được</a:t>
          </a:r>
          <a:r>
            <a:rPr lang="en-US" sz="2200" b="0" dirty="0">
              <a:solidFill>
                <a:srgbClr val="FF0000"/>
              </a:solidFill>
              <a:latin typeface="Myriad Pro Cond" pitchFamily="34" charset="0"/>
            </a:rPr>
            <a:t> </a:t>
          </a:r>
          <a:r>
            <a:rPr lang="en-US" sz="2200" b="0" dirty="0" err="1">
              <a:solidFill>
                <a:srgbClr val="FF0000"/>
              </a:solidFill>
              <a:latin typeface="Myriad Pro Cond" pitchFamily="34" charset="0"/>
            </a:rPr>
            <a:t>yêu</a:t>
          </a:r>
          <a:r>
            <a:rPr lang="en-US" sz="2200" b="0" dirty="0">
              <a:solidFill>
                <a:srgbClr val="FF0000"/>
              </a:solidFill>
              <a:latin typeface="Myriad Pro Cond" pitchFamily="34" charset="0"/>
            </a:rPr>
            <a:t>)</a:t>
          </a:r>
        </a:p>
      </dgm:t>
    </dgm:pt>
    <dgm:pt modelId="{6725C58C-4F44-4213-8F5B-8C51013684C7}" type="parTrans" cxnId="{0C476C41-0B28-46B4-95FD-0175F56AA186}">
      <dgm:prSet/>
      <dgm:spPr/>
      <dgm:t>
        <a:bodyPr/>
        <a:lstStyle/>
        <a:p>
          <a:endParaRPr lang="en-US"/>
        </a:p>
      </dgm:t>
    </dgm:pt>
    <dgm:pt modelId="{E2F940DE-9ABF-4E81-9DFB-C6FD0A057673}" type="sibTrans" cxnId="{0C476C41-0B28-46B4-95FD-0175F56AA186}">
      <dgm:prSet/>
      <dgm:spPr/>
      <dgm:t>
        <a:bodyPr/>
        <a:lstStyle/>
        <a:p>
          <a:endParaRPr lang="en-US"/>
        </a:p>
      </dgm:t>
    </dgm:pt>
    <dgm:pt modelId="{40D5B0D0-0DCA-4FD4-A0F9-BE0D5D8AAFC8}">
      <dgm:prSet phldrT="[Text]" custT="1"/>
      <dgm:spPr/>
      <dgm:t>
        <a:bodyPr/>
        <a:lstStyle/>
        <a:p>
          <a:pPr>
            <a:lnSpc>
              <a:spcPct val="100000"/>
            </a:lnSpc>
            <a:spcAft>
              <a:spcPts val="0"/>
            </a:spcAft>
          </a:pPr>
          <a:r>
            <a:rPr lang="en-US" sz="2800" b="0" dirty="0">
              <a:solidFill>
                <a:srgbClr val="FF0000"/>
              </a:solidFill>
              <a:latin typeface="Myriad Pro" pitchFamily="34" charset="0"/>
            </a:rPr>
            <a:t>Tự trọng</a:t>
          </a:r>
        </a:p>
        <a:p>
          <a:pPr>
            <a:lnSpc>
              <a:spcPct val="100000"/>
            </a:lnSpc>
            <a:spcAft>
              <a:spcPts val="0"/>
            </a:spcAft>
          </a:pPr>
          <a:r>
            <a:rPr lang="en-US" sz="2000" b="0" dirty="0" err="1">
              <a:solidFill>
                <a:srgbClr val="FF0000"/>
              </a:solidFill>
              <a:latin typeface="Myriad Pro" pitchFamily="34" charset="0"/>
              <a:cs typeface="Arial" charset="0"/>
            </a:rPr>
            <a:t>Seft</a:t>
          </a:r>
          <a:r>
            <a:rPr lang="en-US" sz="2000" b="0" dirty="0">
              <a:solidFill>
                <a:srgbClr val="FF0000"/>
              </a:solidFill>
              <a:latin typeface="Myriad Pro" pitchFamily="34" charset="0"/>
              <a:cs typeface="Arial" charset="0"/>
            </a:rPr>
            <a:t>-Esteem need</a:t>
          </a:r>
          <a:endParaRPr lang="en-US" sz="2000" b="0" dirty="0">
            <a:solidFill>
              <a:srgbClr val="FF0000"/>
            </a:solidFill>
            <a:latin typeface="Myriad Pro" pitchFamily="34" charset="0"/>
          </a:endParaRPr>
        </a:p>
      </dgm:t>
    </dgm:pt>
    <dgm:pt modelId="{79B8C212-D80F-4474-AE0A-9C4871BF0C80}" type="parTrans" cxnId="{1EB74B20-1E6D-4B5E-AA25-05B3C13A31B4}">
      <dgm:prSet/>
      <dgm:spPr/>
      <dgm:t>
        <a:bodyPr/>
        <a:lstStyle/>
        <a:p>
          <a:endParaRPr lang="en-US"/>
        </a:p>
      </dgm:t>
    </dgm:pt>
    <dgm:pt modelId="{05A4EEBE-209C-42BC-A46D-B8159C0E5B21}" type="sibTrans" cxnId="{1EB74B20-1E6D-4B5E-AA25-05B3C13A31B4}">
      <dgm:prSet/>
      <dgm:spPr/>
      <dgm:t>
        <a:bodyPr/>
        <a:lstStyle/>
        <a:p>
          <a:endParaRPr lang="en-US"/>
        </a:p>
      </dgm:t>
    </dgm:pt>
    <dgm:pt modelId="{A3BEC690-BED1-4082-AE81-B47EF0A00AC9}" type="pres">
      <dgm:prSet presAssocID="{C239C871-E932-4C7B-AB7B-4DAE4FD1F83D}" presName="Name0" presStyleCnt="0">
        <dgm:presLayoutVars>
          <dgm:dir/>
          <dgm:animLvl val="lvl"/>
          <dgm:resizeHandles val="exact"/>
        </dgm:presLayoutVars>
      </dgm:prSet>
      <dgm:spPr/>
    </dgm:pt>
    <dgm:pt modelId="{3A0E6A9D-AC81-4968-99B1-11205FDA5410}" type="pres">
      <dgm:prSet presAssocID="{8639B37F-8324-437B-A100-5CA479DC48CB}" presName="Name8" presStyleCnt="0"/>
      <dgm:spPr/>
    </dgm:pt>
    <dgm:pt modelId="{B58386DC-169D-4606-A4A0-F2751DFECBDE}" type="pres">
      <dgm:prSet presAssocID="{8639B37F-8324-437B-A100-5CA479DC48CB}" presName="level" presStyleLbl="node1" presStyleIdx="0" presStyleCnt="5">
        <dgm:presLayoutVars>
          <dgm:chMax val="1"/>
          <dgm:bulletEnabled val="1"/>
        </dgm:presLayoutVars>
      </dgm:prSet>
      <dgm:spPr/>
    </dgm:pt>
    <dgm:pt modelId="{42DCBE5C-C0B1-4467-9A17-1927483F6C87}" type="pres">
      <dgm:prSet presAssocID="{8639B37F-8324-437B-A100-5CA479DC48CB}" presName="levelTx" presStyleLbl="revTx" presStyleIdx="0" presStyleCnt="0">
        <dgm:presLayoutVars>
          <dgm:chMax val="1"/>
          <dgm:bulletEnabled val="1"/>
        </dgm:presLayoutVars>
      </dgm:prSet>
      <dgm:spPr/>
    </dgm:pt>
    <dgm:pt modelId="{A691DCA2-90C9-48E3-BB55-6D62273AD328}" type="pres">
      <dgm:prSet presAssocID="{40D5B0D0-0DCA-4FD4-A0F9-BE0D5D8AAFC8}" presName="Name8" presStyleCnt="0"/>
      <dgm:spPr/>
    </dgm:pt>
    <dgm:pt modelId="{889F5A05-5DFB-4713-AB63-EC68137A456F}" type="pres">
      <dgm:prSet presAssocID="{40D5B0D0-0DCA-4FD4-A0F9-BE0D5D8AAFC8}" presName="level" presStyleLbl="node1" presStyleIdx="1" presStyleCnt="5">
        <dgm:presLayoutVars>
          <dgm:chMax val="1"/>
          <dgm:bulletEnabled val="1"/>
        </dgm:presLayoutVars>
      </dgm:prSet>
      <dgm:spPr/>
    </dgm:pt>
    <dgm:pt modelId="{C5757444-88E6-46A1-8D66-1E7F35A12279}" type="pres">
      <dgm:prSet presAssocID="{40D5B0D0-0DCA-4FD4-A0F9-BE0D5D8AAFC8}" presName="levelTx" presStyleLbl="revTx" presStyleIdx="0" presStyleCnt="0">
        <dgm:presLayoutVars>
          <dgm:chMax val="1"/>
          <dgm:bulletEnabled val="1"/>
        </dgm:presLayoutVars>
      </dgm:prSet>
      <dgm:spPr/>
    </dgm:pt>
    <dgm:pt modelId="{5608A13B-D789-4696-9D05-DD521B7E2CF9}" type="pres">
      <dgm:prSet presAssocID="{2FC24196-3C6B-434A-8CE7-8729E068DF85}" presName="Name8" presStyleCnt="0"/>
      <dgm:spPr/>
    </dgm:pt>
    <dgm:pt modelId="{B7AE5A33-67AD-4370-A7AE-C6672CE0ACC6}" type="pres">
      <dgm:prSet presAssocID="{2FC24196-3C6B-434A-8CE7-8729E068DF85}" presName="level" presStyleLbl="node1" presStyleIdx="2" presStyleCnt="5">
        <dgm:presLayoutVars>
          <dgm:chMax val="1"/>
          <dgm:bulletEnabled val="1"/>
        </dgm:presLayoutVars>
      </dgm:prSet>
      <dgm:spPr/>
    </dgm:pt>
    <dgm:pt modelId="{C026E978-66CD-46D7-A4F0-DC2CA827BD22}" type="pres">
      <dgm:prSet presAssocID="{2FC24196-3C6B-434A-8CE7-8729E068DF85}" presName="levelTx" presStyleLbl="revTx" presStyleIdx="0" presStyleCnt="0">
        <dgm:presLayoutVars>
          <dgm:chMax val="1"/>
          <dgm:bulletEnabled val="1"/>
        </dgm:presLayoutVars>
      </dgm:prSet>
      <dgm:spPr/>
    </dgm:pt>
    <dgm:pt modelId="{BBD9B1ED-54BD-49B4-810F-582A641C8A63}" type="pres">
      <dgm:prSet presAssocID="{D0C9ACA1-06B9-4952-B87C-46A15C6CABD2}" presName="Name8" presStyleCnt="0"/>
      <dgm:spPr/>
    </dgm:pt>
    <dgm:pt modelId="{33A56445-CB80-4534-B399-0166729BBDA2}" type="pres">
      <dgm:prSet presAssocID="{D0C9ACA1-06B9-4952-B87C-46A15C6CABD2}" presName="level" presStyleLbl="node1" presStyleIdx="3" presStyleCnt="5">
        <dgm:presLayoutVars>
          <dgm:chMax val="1"/>
          <dgm:bulletEnabled val="1"/>
        </dgm:presLayoutVars>
      </dgm:prSet>
      <dgm:spPr/>
    </dgm:pt>
    <dgm:pt modelId="{F232DF08-15EC-447B-857F-061077971AA3}" type="pres">
      <dgm:prSet presAssocID="{D0C9ACA1-06B9-4952-B87C-46A15C6CABD2}" presName="levelTx" presStyleLbl="revTx" presStyleIdx="0" presStyleCnt="0">
        <dgm:presLayoutVars>
          <dgm:chMax val="1"/>
          <dgm:bulletEnabled val="1"/>
        </dgm:presLayoutVars>
      </dgm:prSet>
      <dgm:spPr/>
    </dgm:pt>
    <dgm:pt modelId="{6ECA20A1-07C3-48BC-8463-02F400AFF504}" type="pres">
      <dgm:prSet presAssocID="{860A518B-E588-467C-82BE-1636DACB214A}" presName="Name8" presStyleCnt="0"/>
      <dgm:spPr/>
    </dgm:pt>
    <dgm:pt modelId="{FAC29636-C918-4048-B21B-14E407BC35A3}" type="pres">
      <dgm:prSet presAssocID="{860A518B-E588-467C-82BE-1636DACB214A}" presName="level" presStyleLbl="node1" presStyleIdx="4" presStyleCnt="5" custLinFactNeighborY="6944">
        <dgm:presLayoutVars>
          <dgm:chMax val="1"/>
          <dgm:bulletEnabled val="1"/>
        </dgm:presLayoutVars>
      </dgm:prSet>
      <dgm:spPr/>
    </dgm:pt>
    <dgm:pt modelId="{880D9EC9-45B0-4219-8F13-42B86B0D4F76}" type="pres">
      <dgm:prSet presAssocID="{860A518B-E588-467C-82BE-1636DACB214A}" presName="levelTx" presStyleLbl="revTx" presStyleIdx="0" presStyleCnt="0">
        <dgm:presLayoutVars>
          <dgm:chMax val="1"/>
          <dgm:bulletEnabled val="1"/>
        </dgm:presLayoutVars>
      </dgm:prSet>
      <dgm:spPr/>
    </dgm:pt>
  </dgm:ptLst>
  <dgm:cxnLst>
    <dgm:cxn modelId="{82EF8C00-14CE-4ADD-9C34-4996F3EC6610}" type="presOf" srcId="{8639B37F-8324-437B-A100-5CA479DC48CB}" destId="{42DCBE5C-C0B1-4467-9A17-1927483F6C87}" srcOrd="1" destOrd="0" presId="urn:microsoft.com/office/officeart/2005/8/layout/pyramid1"/>
    <dgm:cxn modelId="{1EB74B20-1E6D-4B5E-AA25-05B3C13A31B4}" srcId="{C239C871-E932-4C7B-AB7B-4DAE4FD1F83D}" destId="{40D5B0D0-0DCA-4FD4-A0F9-BE0D5D8AAFC8}" srcOrd="1" destOrd="0" parTransId="{79B8C212-D80F-4474-AE0A-9C4871BF0C80}" sibTransId="{05A4EEBE-209C-42BC-A46D-B8159C0E5B21}"/>
    <dgm:cxn modelId="{E9AAE823-3943-4F6B-B9CC-70693B57C4DF}" type="presOf" srcId="{860A518B-E588-467C-82BE-1636DACB214A}" destId="{FAC29636-C918-4048-B21B-14E407BC35A3}" srcOrd="0" destOrd="0" presId="urn:microsoft.com/office/officeart/2005/8/layout/pyramid1"/>
    <dgm:cxn modelId="{77117126-9AB6-45F1-8774-CE724960F24A}" type="presOf" srcId="{40D5B0D0-0DCA-4FD4-A0F9-BE0D5D8AAFC8}" destId="{889F5A05-5DFB-4713-AB63-EC68137A456F}" srcOrd="0" destOrd="0" presId="urn:microsoft.com/office/officeart/2005/8/layout/pyramid1"/>
    <dgm:cxn modelId="{DCE4C93C-877B-420C-A8CD-5423B514E359}" type="presOf" srcId="{860A518B-E588-467C-82BE-1636DACB214A}" destId="{880D9EC9-45B0-4219-8F13-42B86B0D4F76}" srcOrd="1" destOrd="0" presId="urn:microsoft.com/office/officeart/2005/8/layout/pyramid1"/>
    <dgm:cxn modelId="{0C476C41-0B28-46B4-95FD-0175F56AA186}" srcId="{C239C871-E932-4C7B-AB7B-4DAE4FD1F83D}" destId="{2FC24196-3C6B-434A-8CE7-8729E068DF85}" srcOrd="2" destOrd="0" parTransId="{6725C58C-4F44-4213-8F5B-8C51013684C7}" sibTransId="{E2F940DE-9ABF-4E81-9DFB-C6FD0A057673}"/>
    <dgm:cxn modelId="{69FD5641-FE94-47F2-A6EA-B9F07D38446D}" type="presOf" srcId="{40D5B0D0-0DCA-4FD4-A0F9-BE0D5D8AAFC8}" destId="{C5757444-88E6-46A1-8D66-1E7F35A12279}" srcOrd="1" destOrd="0" presId="urn:microsoft.com/office/officeart/2005/8/layout/pyramid1"/>
    <dgm:cxn modelId="{93EB9D7D-FF57-4316-A20E-56C64C9D72B8}" srcId="{C239C871-E932-4C7B-AB7B-4DAE4FD1F83D}" destId="{8639B37F-8324-437B-A100-5CA479DC48CB}" srcOrd="0" destOrd="0" parTransId="{F130C6E9-7442-41FB-B96A-0AC04905E70B}" sibTransId="{9AC462AE-41DB-4A5F-9DEA-81105FD83FE4}"/>
    <dgm:cxn modelId="{6BE35C7E-44A1-40B7-889C-3A1C03FB5342}" type="presOf" srcId="{D0C9ACA1-06B9-4952-B87C-46A15C6CABD2}" destId="{33A56445-CB80-4534-B399-0166729BBDA2}" srcOrd="0" destOrd="0" presId="urn:microsoft.com/office/officeart/2005/8/layout/pyramid1"/>
    <dgm:cxn modelId="{1ECB1C87-D661-4917-9591-B321490FC476}" type="presOf" srcId="{8639B37F-8324-437B-A100-5CA479DC48CB}" destId="{B58386DC-169D-4606-A4A0-F2751DFECBDE}" srcOrd="0" destOrd="0" presId="urn:microsoft.com/office/officeart/2005/8/layout/pyramid1"/>
    <dgm:cxn modelId="{B163C1BF-A132-40BD-AA1C-ADC0905A0418}" type="presOf" srcId="{2FC24196-3C6B-434A-8CE7-8729E068DF85}" destId="{C026E978-66CD-46D7-A4F0-DC2CA827BD22}" srcOrd="1" destOrd="0" presId="urn:microsoft.com/office/officeart/2005/8/layout/pyramid1"/>
    <dgm:cxn modelId="{51C118C0-678D-448E-92AC-F9293CA8AEFB}" type="presOf" srcId="{C239C871-E932-4C7B-AB7B-4DAE4FD1F83D}" destId="{A3BEC690-BED1-4082-AE81-B47EF0A00AC9}" srcOrd="0" destOrd="0" presId="urn:microsoft.com/office/officeart/2005/8/layout/pyramid1"/>
    <dgm:cxn modelId="{196744C9-65F4-447A-81AF-57952914CC50}" srcId="{C239C871-E932-4C7B-AB7B-4DAE4FD1F83D}" destId="{860A518B-E588-467C-82BE-1636DACB214A}" srcOrd="4" destOrd="0" parTransId="{E0888E41-3D69-4529-B3A4-C8FC8F6902A8}" sibTransId="{E4073E80-91EE-40B3-BE21-95409175022C}"/>
    <dgm:cxn modelId="{534375D1-AB67-4968-9825-DC872FE4A3A5}" type="presOf" srcId="{2FC24196-3C6B-434A-8CE7-8729E068DF85}" destId="{B7AE5A33-67AD-4370-A7AE-C6672CE0ACC6}" srcOrd="0" destOrd="0" presId="urn:microsoft.com/office/officeart/2005/8/layout/pyramid1"/>
    <dgm:cxn modelId="{652007DF-9482-449F-938D-BD3C3904D397}" type="presOf" srcId="{D0C9ACA1-06B9-4952-B87C-46A15C6CABD2}" destId="{F232DF08-15EC-447B-857F-061077971AA3}" srcOrd="1" destOrd="0" presId="urn:microsoft.com/office/officeart/2005/8/layout/pyramid1"/>
    <dgm:cxn modelId="{01B15EFF-A487-42D7-9319-BF18686BB0C8}" srcId="{C239C871-E932-4C7B-AB7B-4DAE4FD1F83D}" destId="{D0C9ACA1-06B9-4952-B87C-46A15C6CABD2}" srcOrd="3" destOrd="0" parTransId="{320DEFAB-FAC6-47B9-9B3A-1B63729519A0}" sibTransId="{5B094D61-B103-44A5-8B35-81BA2AFD29DA}"/>
    <dgm:cxn modelId="{E2D61FD3-FAE1-4918-9208-149470D54AB6}" type="presParOf" srcId="{A3BEC690-BED1-4082-AE81-B47EF0A00AC9}" destId="{3A0E6A9D-AC81-4968-99B1-11205FDA5410}" srcOrd="0" destOrd="0" presId="urn:microsoft.com/office/officeart/2005/8/layout/pyramid1"/>
    <dgm:cxn modelId="{E81A97D5-E08C-4BC5-9B43-95A9A55D2A6A}" type="presParOf" srcId="{3A0E6A9D-AC81-4968-99B1-11205FDA5410}" destId="{B58386DC-169D-4606-A4A0-F2751DFECBDE}" srcOrd="0" destOrd="0" presId="urn:microsoft.com/office/officeart/2005/8/layout/pyramid1"/>
    <dgm:cxn modelId="{DBFA6B51-0688-4BC6-B64A-6D928FAA5879}" type="presParOf" srcId="{3A0E6A9D-AC81-4968-99B1-11205FDA5410}" destId="{42DCBE5C-C0B1-4467-9A17-1927483F6C87}" srcOrd="1" destOrd="0" presId="urn:microsoft.com/office/officeart/2005/8/layout/pyramid1"/>
    <dgm:cxn modelId="{D1B70CA1-8C47-446B-B0FC-3BAB6533A7DD}" type="presParOf" srcId="{A3BEC690-BED1-4082-AE81-B47EF0A00AC9}" destId="{A691DCA2-90C9-48E3-BB55-6D62273AD328}" srcOrd="1" destOrd="0" presId="urn:microsoft.com/office/officeart/2005/8/layout/pyramid1"/>
    <dgm:cxn modelId="{42B35178-D346-4494-9F46-67B0D9E63301}" type="presParOf" srcId="{A691DCA2-90C9-48E3-BB55-6D62273AD328}" destId="{889F5A05-5DFB-4713-AB63-EC68137A456F}" srcOrd="0" destOrd="0" presId="urn:microsoft.com/office/officeart/2005/8/layout/pyramid1"/>
    <dgm:cxn modelId="{27A7D079-4F53-4E6C-94F2-C2B61F864E87}" type="presParOf" srcId="{A691DCA2-90C9-48E3-BB55-6D62273AD328}" destId="{C5757444-88E6-46A1-8D66-1E7F35A12279}" srcOrd="1" destOrd="0" presId="urn:microsoft.com/office/officeart/2005/8/layout/pyramid1"/>
    <dgm:cxn modelId="{0D83A690-50E8-4933-9FB8-42E8939272D9}" type="presParOf" srcId="{A3BEC690-BED1-4082-AE81-B47EF0A00AC9}" destId="{5608A13B-D789-4696-9D05-DD521B7E2CF9}" srcOrd="2" destOrd="0" presId="urn:microsoft.com/office/officeart/2005/8/layout/pyramid1"/>
    <dgm:cxn modelId="{451940B4-9D09-4655-BDED-4A783FF02F2F}" type="presParOf" srcId="{5608A13B-D789-4696-9D05-DD521B7E2CF9}" destId="{B7AE5A33-67AD-4370-A7AE-C6672CE0ACC6}" srcOrd="0" destOrd="0" presId="urn:microsoft.com/office/officeart/2005/8/layout/pyramid1"/>
    <dgm:cxn modelId="{4ADB8764-6337-45D2-A455-D76E9EA92CE4}" type="presParOf" srcId="{5608A13B-D789-4696-9D05-DD521B7E2CF9}" destId="{C026E978-66CD-46D7-A4F0-DC2CA827BD22}" srcOrd="1" destOrd="0" presId="urn:microsoft.com/office/officeart/2005/8/layout/pyramid1"/>
    <dgm:cxn modelId="{21AA22BA-9233-433C-BE0B-0E4C6A5AB1FD}" type="presParOf" srcId="{A3BEC690-BED1-4082-AE81-B47EF0A00AC9}" destId="{BBD9B1ED-54BD-49B4-810F-582A641C8A63}" srcOrd="3" destOrd="0" presId="urn:microsoft.com/office/officeart/2005/8/layout/pyramid1"/>
    <dgm:cxn modelId="{D8C95BE5-E616-4EC0-B610-BD678537B274}" type="presParOf" srcId="{BBD9B1ED-54BD-49B4-810F-582A641C8A63}" destId="{33A56445-CB80-4534-B399-0166729BBDA2}" srcOrd="0" destOrd="0" presId="urn:microsoft.com/office/officeart/2005/8/layout/pyramid1"/>
    <dgm:cxn modelId="{D4510633-B18A-4567-AB58-C79B80BEB802}" type="presParOf" srcId="{BBD9B1ED-54BD-49B4-810F-582A641C8A63}" destId="{F232DF08-15EC-447B-857F-061077971AA3}" srcOrd="1" destOrd="0" presId="urn:microsoft.com/office/officeart/2005/8/layout/pyramid1"/>
    <dgm:cxn modelId="{FC22E588-FF6F-4E0D-AAAD-2357B3647A52}" type="presParOf" srcId="{A3BEC690-BED1-4082-AE81-B47EF0A00AC9}" destId="{6ECA20A1-07C3-48BC-8463-02F400AFF504}" srcOrd="4" destOrd="0" presId="urn:microsoft.com/office/officeart/2005/8/layout/pyramid1"/>
    <dgm:cxn modelId="{FA2B4E72-3746-42B9-892E-D3087440B4BE}" type="presParOf" srcId="{6ECA20A1-07C3-48BC-8463-02F400AFF504}" destId="{FAC29636-C918-4048-B21B-14E407BC35A3}" srcOrd="0" destOrd="0" presId="urn:microsoft.com/office/officeart/2005/8/layout/pyramid1"/>
    <dgm:cxn modelId="{41CA2499-D7BC-4AF1-A66E-C11C7E6E3FFC}" type="presParOf" srcId="{6ECA20A1-07C3-48BC-8463-02F400AFF504}" destId="{880D9EC9-45B0-4219-8F13-42B86B0D4F7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3E5A87-06D0-454F-A043-F7E896E1791D}" type="doc">
      <dgm:prSet loTypeId="urn:microsoft.com/office/officeart/2005/8/layout/pyramid2" loCatId="list" qsTypeId="urn:microsoft.com/office/officeart/2005/8/quickstyle/simple1" qsCatId="simple" csTypeId="urn:microsoft.com/office/officeart/2005/8/colors/colorful1" csCatId="colorful" phldr="1"/>
      <dgm:spPr/>
    </dgm:pt>
    <dgm:pt modelId="{AAD26BE3-5DAF-433E-B4BF-13133A3615ED}">
      <dgm:prSet phldrT="[Text]"/>
      <dgm:spPr/>
      <dgm:t>
        <a:bodyPr/>
        <a:lstStyle/>
        <a:p>
          <a:r>
            <a:rPr lang="en-US" dirty="0" err="1"/>
            <a:t>Lắng</a:t>
          </a:r>
          <a:r>
            <a:rPr lang="en-US" dirty="0"/>
            <a:t> </a:t>
          </a:r>
          <a:r>
            <a:rPr lang="en-US" dirty="0" err="1"/>
            <a:t>nghe</a:t>
          </a:r>
          <a:endParaRPr lang="en-US" dirty="0"/>
        </a:p>
      </dgm:t>
    </dgm:pt>
    <dgm:pt modelId="{D7796CA4-B390-47BD-A943-6C1DBED6B1F0}" type="parTrans" cxnId="{C084A566-7D48-4404-94EE-065884187507}">
      <dgm:prSet/>
      <dgm:spPr/>
      <dgm:t>
        <a:bodyPr/>
        <a:lstStyle/>
        <a:p>
          <a:endParaRPr lang="en-US"/>
        </a:p>
      </dgm:t>
    </dgm:pt>
    <dgm:pt modelId="{FD1A9BC5-AB69-47F6-812F-DCB3A511882E}" type="sibTrans" cxnId="{C084A566-7D48-4404-94EE-065884187507}">
      <dgm:prSet/>
      <dgm:spPr/>
      <dgm:t>
        <a:bodyPr/>
        <a:lstStyle/>
        <a:p>
          <a:endParaRPr lang="en-US"/>
        </a:p>
      </dgm:t>
    </dgm:pt>
    <dgm:pt modelId="{0B2767B9-A508-4E63-AAE5-03ABA226F618}">
      <dgm:prSet phldrT="[Text]"/>
      <dgm:spPr/>
      <dgm:t>
        <a:bodyPr/>
        <a:lstStyle/>
        <a:p>
          <a:r>
            <a:rPr lang="en-US" dirty="0" err="1"/>
            <a:t>Cười</a:t>
          </a:r>
          <a:r>
            <a:rPr lang="en-US" dirty="0"/>
            <a:t>, </a:t>
          </a:r>
          <a:r>
            <a:rPr lang="en-US" dirty="0" err="1"/>
            <a:t>khen</a:t>
          </a:r>
          <a:r>
            <a:rPr lang="en-US" dirty="0"/>
            <a:t>, </a:t>
          </a:r>
          <a:r>
            <a:rPr lang="en-US" dirty="0" err="1"/>
            <a:t>hỏi</a:t>
          </a:r>
          <a:r>
            <a:rPr lang="en-US" dirty="0"/>
            <a:t> </a:t>
          </a:r>
          <a:r>
            <a:rPr lang="en-US" dirty="0" err="1"/>
            <a:t>thăm</a:t>
          </a:r>
          <a:endParaRPr lang="en-US" dirty="0"/>
        </a:p>
      </dgm:t>
    </dgm:pt>
    <dgm:pt modelId="{9663B644-7210-42F4-90FE-EF5D66ED35F0}" type="parTrans" cxnId="{D547770E-C6C0-46CD-AF9D-D947D426AE04}">
      <dgm:prSet/>
      <dgm:spPr/>
      <dgm:t>
        <a:bodyPr/>
        <a:lstStyle/>
        <a:p>
          <a:endParaRPr lang="en-US"/>
        </a:p>
      </dgm:t>
    </dgm:pt>
    <dgm:pt modelId="{06838599-988D-423B-BF81-625BAED0FF35}" type="sibTrans" cxnId="{D547770E-C6C0-46CD-AF9D-D947D426AE04}">
      <dgm:prSet/>
      <dgm:spPr/>
      <dgm:t>
        <a:bodyPr/>
        <a:lstStyle/>
        <a:p>
          <a:endParaRPr lang="en-US"/>
        </a:p>
      </dgm:t>
    </dgm:pt>
    <dgm:pt modelId="{96C0A08E-3C40-4B24-A23E-2C8F4E50A78E}">
      <dgm:prSet phldrT="[Text]"/>
      <dgm:spPr/>
      <dgm:t>
        <a:bodyPr/>
        <a:lstStyle/>
        <a:p>
          <a:r>
            <a:rPr lang="en-US" dirty="0" err="1"/>
            <a:t>Chào</a:t>
          </a:r>
          <a:r>
            <a:rPr lang="en-US" dirty="0"/>
            <a:t>, </a:t>
          </a:r>
          <a:r>
            <a:rPr lang="en-US" dirty="0" err="1"/>
            <a:t>bắt</a:t>
          </a:r>
          <a:r>
            <a:rPr lang="en-US" dirty="0"/>
            <a:t> </a:t>
          </a:r>
          <a:r>
            <a:rPr lang="en-US" dirty="0" err="1"/>
            <a:t>tay</a:t>
          </a:r>
          <a:endParaRPr lang="en-US" dirty="0"/>
        </a:p>
      </dgm:t>
    </dgm:pt>
    <dgm:pt modelId="{17307C8F-CDC2-4FD0-85BE-FE645FAD9984}" type="parTrans" cxnId="{26A39BBD-6BE7-479F-80DC-EADECAAC3D4C}">
      <dgm:prSet/>
      <dgm:spPr/>
      <dgm:t>
        <a:bodyPr/>
        <a:lstStyle/>
        <a:p>
          <a:endParaRPr lang="en-US"/>
        </a:p>
      </dgm:t>
    </dgm:pt>
    <dgm:pt modelId="{C81BAC05-6BC1-425E-AF82-812F632FA91E}" type="sibTrans" cxnId="{26A39BBD-6BE7-479F-80DC-EADECAAC3D4C}">
      <dgm:prSet/>
      <dgm:spPr/>
      <dgm:t>
        <a:bodyPr/>
        <a:lstStyle/>
        <a:p>
          <a:endParaRPr lang="en-US"/>
        </a:p>
      </dgm:t>
    </dgm:pt>
    <dgm:pt modelId="{D97B1050-B18C-4E51-8174-ACACE60E8C81}" type="pres">
      <dgm:prSet presAssocID="{593E5A87-06D0-454F-A043-F7E896E1791D}" presName="compositeShape" presStyleCnt="0">
        <dgm:presLayoutVars>
          <dgm:dir/>
          <dgm:resizeHandles/>
        </dgm:presLayoutVars>
      </dgm:prSet>
      <dgm:spPr/>
    </dgm:pt>
    <dgm:pt modelId="{7B3CF885-695D-4089-AD33-A0C984FCFD37}" type="pres">
      <dgm:prSet presAssocID="{593E5A87-06D0-454F-A043-F7E896E1791D}" presName="pyramid" presStyleLbl="node1" presStyleIdx="0" presStyleCnt="1"/>
      <dgm:spPr/>
    </dgm:pt>
    <dgm:pt modelId="{7B024C13-EB93-4F5D-B758-46BEE4FD1913}" type="pres">
      <dgm:prSet presAssocID="{593E5A87-06D0-454F-A043-F7E896E1791D}" presName="theList" presStyleCnt="0"/>
      <dgm:spPr/>
    </dgm:pt>
    <dgm:pt modelId="{D908F19B-9333-47EC-AA17-D416E6B34DAA}" type="pres">
      <dgm:prSet presAssocID="{AAD26BE3-5DAF-433E-B4BF-13133A3615ED}" presName="aNode" presStyleLbl="fgAcc1" presStyleIdx="0" presStyleCnt="3" custLinFactY="242471" custLinFactNeighborX="-48216" custLinFactNeighborY="300000">
        <dgm:presLayoutVars>
          <dgm:bulletEnabled val="1"/>
        </dgm:presLayoutVars>
      </dgm:prSet>
      <dgm:spPr/>
    </dgm:pt>
    <dgm:pt modelId="{BC46A042-A30A-4BCC-AA9A-36A634986819}" type="pres">
      <dgm:prSet presAssocID="{AAD26BE3-5DAF-433E-B4BF-13133A3615ED}" presName="aSpace" presStyleCnt="0"/>
      <dgm:spPr/>
    </dgm:pt>
    <dgm:pt modelId="{C5357BC1-28D2-4C4A-B762-7E1221C677F7}" type="pres">
      <dgm:prSet presAssocID="{0B2767B9-A508-4E63-AAE5-03ABA226F618}" presName="aNode" presStyleLbl="fgAcc1" presStyleIdx="1" presStyleCnt="3" custScaleX="129350" custLinFactY="10565" custLinFactNeighborX="27540" custLinFactNeighborY="100000">
        <dgm:presLayoutVars>
          <dgm:bulletEnabled val="1"/>
        </dgm:presLayoutVars>
      </dgm:prSet>
      <dgm:spPr/>
    </dgm:pt>
    <dgm:pt modelId="{FE668B1E-A110-4FB0-964E-57035009BC4B}" type="pres">
      <dgm:prSet presAssocID="{0B2767B9-A508-4E63-AAE5-03ABA226F618}" presName="aSpace" presStyleCnt="0"/>
      <dgm:spPr/>
    </dgm:pt>
    <dgm:pt modelId="{DB55174F-72E7-4664-8A66-9063A99F0A58}" type="pres">
      <dgm:prSet presAssocID="{96C0A08E-3C40-4B24-A23E-2C8F4E50A78E}" presName="aNode" presStyleLbl="fgAcc1" presStyleIdx="2" presStyleCnt="3" custLinFactX="-16246" custLinFactY="-76737" custLinFactNeighborX="-100000" custLinFactNeighborY="-100000">
        <dgm:presLayoutVars>
          <dgm:bulletEnabled val="1"/>
        </dgm:presLayoutVars>
      </dgm:prSet>
      <dgm:spPr/>
    </dgm:pt>
    <dgm:pt modelId="{C385EDDC-508E-445A-84D1-4F1BAD9CBE7E}" type="pres">
      <dgm:prSet presAssocID="{96C0A08E-3C40-4B24-A23E-2C8F4E50A78E}" presName="aSpace" presStyleCnt="0"/>
      <dgm:spPr/>
    </dgm:pt>
  </dgm:ptLst>
  <dgm:cxnLst>
    <dgm:cxn modelId="{D547770E-C6C0-46CD-AF9D-D947D426AE04}" srcId="{593E5A87-06D0-454F-A043-F7E896E1791D}" destId="{0B2767B9-A508-4E63-AAE5-03ABA226F618}" srcOrd="1" destOrd="0" parTransId="{9663B644-7210-42F4-90FE-EF5D66ED35F0}" sibTransId="{06838599-988D-423B-BF81-625BAED0FF35}"/>
    <dgm:cxn modelId="{9E8D1B35-006A-4A3D-98C6-B9A41853E2F0}" type="presOf" srcId="{593E5A87-06D0-454F-A043-F7E896E1791D}" destId="{D97B1050-B18C-4E51-8174-ACACE60E8C81}" srcOrd="0" destOrd="0" presId="urn:microsoft.com/office/officeart/2005/8/layout/pyramid2"/>
    <dgm:cxn modelId="{A2F8565C-81E0-48C5-A444-F4CC48AA966E}" type="presOf" srcId="{AAD26BE3-5DAF-433E-B4BF-13133A3615ED}" destId="{D908F19B-9333-47EC-AA17-D416E6B34DAA}" srcOrd="0" destOrd="0" presId="urn:microsoft.com/office/officeart/2005/8/layout/pyramid2"/>
    <dgm:cxn modelId="{C084A566-7D48-4404-94EE-065884187507}" srcId="{593E5A87-06D0-454F-A043-F7E896E1791D}" destId="{AAD26BE3-5DAF-433E-B4BF-13133A3615ED}" srcOrd="0" destOrd="0" parTransId="{D7796CA4-B390-47BD-A943-6C1DBED6B1F0}" sibTransId="{FD1A9BC5-AB69-47F6-812F-DCB3A511882E}"/>
    <dgm:cxn modelId="{26A39BBD-6BE7-479F-80DC-EADECAAC3D4C}" srcId="{593E5A87-06D0-454F-A043-F7E896E1791D}" destId="{96C0A08E-3C40-4B24-A23E-2C8F4E50A78E}" srcOrd="2" destOrd="0" parTransId="{17307C8F-CDC2-4FD0-85BE-FE645FAD9984}" sibTransId="{C81BAC05-6BC1-425E-AF82-812F632FA91E}"/>
    <dgm:cxn modelId="{28E856CB-E2AD-42AA-8CD4-88B12866A706}" type="presOf" srcId="{96C0A08E-3C40-4B24-A23E-2C8F4E50A78E}" destId="{DB55174F-72E7-4664-8A66-9063A99F0A58}" srcOrd="0" destOrd="0" presId="urn:microsoft.com/office/officeart/2005/8/layout/pyramid2"/>
    <dgm:cxn modelId="{0630A5CF-B1AC-4DE0-899A-94513B3A7AFA}" type="presOf" srcId="{0B2767B9-A508-4E63-AAE5-03ABA226F618}" destId="{C5357BC1-28D2-4C4A-B762-7E1221C677F7}" srcOrd="0" destOrd="0" presId="urn:microsoft.com/office/officeart/2005/8/layout/pyramid2"/>
    <dgm:cxn modelId="{C2620FB2-4D25-4B48-9E23-E6D2D8F8C056}" type="presParOf" srcId="{D97B1050-B18C-4E51-8174-ACACE60E8C81}" destId="{7B3CF885-695D-4089-AD33-A0C984FCFD37}" srcOrd="0" destOrd="0" presId="urn:microsoft.com/office/officeart/2005/8/layout/pyramid2"/>
    <dgm:cxn modelId="{DD72E307-192D-4761-8324-78DA2124F26F}" type="presParOf" srcId="{D97B1050-B18C-4E51-8174-ACACE60E8C81}" destId="{7B024C13-EB93-4F5D-B758-46BEE4FD1913}" srcOrd="1" destOrd="0" presId="urn:microsoft.com/office/officeart/2005/8/layout/pyramid2"/>
    <dgm:cxn modelId="{6C01F3BD-3A81-4DBE-8BAE-84D4431A7F8D}" type="presParOf" srcId="{7B024C13-EB93-4F5D-B758-46BEE4FD1913}" destId="{D908F19B-9333-47EC-AA17-D416E6B34DAA}" srcOrd="0" destOrd="0" presId="urn:microsoft.com/office/officeart/2005/8/layout/pyramid2"/>
    <dgm:cxn modelId="{215A0CB3-6FCA-4AC7-A821-29CA81809692}" type="presParOf" srcId="{7B024C13-EB93-4F5D-B758-46BEE4FD1913}" destId="{BC46A042-A30A-4BCC-AA9A-36A634986819}" srcOrd="1" destOrd="0" presId="urn:microsoft.com/office/officeart/2005/8/layout/pyramid2"/>
    <dgm:cxn modelId="{0496FFB0-696C-4A7F-AF47-93DEDE23D0E3}" type="presParOf" srcId="{7B024C13-EB93-4F5D-B758-46BEE4FD1913}" destId="{C5357BC1-28D2-4C4A-B762-7E1221C677F7}" srcOrd="2" destOrd="0" presId="urn:microsoft.com/office/officeart/2005/8/layout/pyramid2"/>
    <dgm:cxn modelId="{2E9A38C5-C7B7-44F5-ADFD-61F3DBAD46F6}" type="presParOf" srcId="{7B024C13-EB93-4F5D-B758-46BEE4FD1913}" destId="{FE668B1E-A110-4FB0-964E-57035009BC4B}" srcOrd="3" destOrd="0" presId="urn:microsoft.com/office/officeart/2005/8/layout/pyramid2"/>
    <dgm:cxn modelId="{E5E5A2BE-0F92-4344-BA4C-4B3B9EAA47A0}" type="presParOf" srcId="{7B024C13-EB93-4F5D-B758-46BEE4FD1913}" destId="{DB55174F-72E7-4664-8A66-9063A99F0A58}" srcOrd="4" destOrd="0" presId="urn:microsoft.com/office/officeart/2005/8/layout/pyramid2"/>
    <dgm:cxn modelId="{DA832947-A884-4822-8A18-D7A1CF554A1E}" type="presParOf" srcId="{7B024C13-EB93-4F5D-B758-46BEE4FD1913}" destId="{C385EDDC-508E-445A-84D1-4F1BAD9CBE7E}"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73F68-7112-41F5-800C-573AAA6DDB7D}">
      <dsp:nvSpPr>
        <dsp:cNvPr id="0" name=""/>
        <dsp:cNvSpPr/>
      </dsp:nvSpPr>
      <dsp:spPr>
        <a:xfrm>
          <a:off x="694398" y="-74960"/>
          <a:ext cx="5565794" cy="5565794"/>
        </a:xfrm>
        <a:prstGeom prst="circularArrow">
          <a:avLst>
            <a:gd name="adj1" fmla="val 5544"/>
            <a:gd name="adj2" fmla="val 330680"/>
            <a:gd name="adj3" fmla="val 14864960"/>
            <a:gd name="adj4" fmla="val 1675271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75ADD6-43F7-4CF4-B753-871DCCA210AA}">
      <dsp:nvSpPr>
        <dsp:cNvPr id="0" name=""/>
        <dsp:cNvSpPr/>
      </dsp:nvSpPr>
      <dsp:spPr>
        <a:xfrm>
          <a:off x="2828698" y="1962"/>
          <a:ext cx="1297194" cy="64859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err="1">
              <a:latin typeface="Times New Roman" panose="02020603050405020304" pitchFamily="18" charset="0"/>
              <a:cs typeface="Times New Roman" panose="02020603050405020304" pitchFamily="18" charset="0"/>
            </a:rPr>
            <a:t>Thông</a:t>
          </a:r>
          <a:r>
            <a:rPr lang="en-AU" sz="1400" kern="1200" dirty="0">
              <a:latin typeface="Times New Roman" panose="02020603050405020304" pitchFamily="18" charset="0"/>
              <a:cs typeface="Times New Roman" panose="02020603050405020304" pitchFamily="18" charset="0"/>
            </a:rPr>
            <a:t> tin </a:t>
          </a:r>
          <a:r>
            <a:rPr lang="en-AU" sz="1400" kern="1200" dirty="0" err="1">
              <a:latin typeface="Times New Roman" panose="02020603050405020304" pitchFamily="18" charset="0"/>
              <a:cs typeface="Times New Roman" panose="02020603050405020304" pitchFamily="18" charset="0"/>
            </a:rPr>
            <a:t>và</a:t>
          </a:r>
          <a:r>
            <a:rPr lang="en-AU" sz="1400" kern="1200" dirty="0">
              <a:latin typeface="Times New Roman" panose="02020603050405020304" pitchFamily="18" charset="0"/>
              <a:cs typeface="Times New Roman" panose="02020603050405020304" pitchFamily="18" charset="0"/>
            </a:rPr>
            <a:t> </a:t>
          </a:r>
          <a:r>
            <a:rPr lang="en-AU" sz="1400" kern="1200" dirty="0" err="1">
              <a:latin typeface="Times New Roman" panose="02020603050405020304" pitchFamily="18" charset="0"/>
              <a:cs typeface="Times New Roman" panose="02020603050405020304" pitchFamily="18" charset="0"/>
            </a:rPr>
            <a:t>đặt</a:t>
          </a:r>
          <a:r>
            <a:rPr lang="en-AU" sz="1400" kern="1200" dirty="0">
              <a:latin typeface="Times New Roman" panose="02020603050405020304" pitchFamily="18" charset="0"/>
              <a:cs typeface="Times New Roman" panose="02020603050405020304" pitchFamily="18" charset="0"/>
            </a:rPr>
            <a:t> </a:t>
          </a:r>
          <a:r>
            <a:rPr lang="en-AU" sz="1400" kern="1200" dirty="0" err="1">
              <a:latin typeface="Times New Roman" panose="02020603050405020304" pitchFamily="18" charset="0"/>
              <a:cs typeface="Times New Roman" panose="02020603050405020304" pitchFamily="18" charset="0"/>
            </a:rPr>
            <a:t>chỗ</a:t>
          </a:r>
          <a:endParaRPr lang="en-AU" sz="1400" kern="1200" dirty="0">
            <a:latin typeface="Times New Roman" panose="02020603050405020304" pitchFamily="18" charset="0"/>
            <a:cs typeface="Times New Roman" panose="02020603050405020304" pitchFamily="18" charset="0"/>
          </a:endParaRPr>
        </a:p>
      </dsp:txBody>
      <dsp:txXfrm>
        <a:off x="2860360" y="33624"/>
        <a:ext cx="1233870" cy="585273"/>
      </dsp:txXfrm>
    </dsp:sp>
    <dsp:sp modelId="{C81E5C5A-C97E-4C89-8358-E8F702967081}">
      <dsp:nvSpPr>
        <dsp:cNvPr id="0" name=""/>
        <dsp:cNvSpPr/>
      </dsp:nvSpPr>
      <dsp:spPr>
        <a:xfrm>
          <a:off x="4223791" y="455255"/>
          <a:ext cx="1297194" cy="64859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solidFill>
                <a:schemeClr val="bg1"/>
              </a:solidFill>
              <a:latin typeface="Times New Roman" panose="02020603050405020304" pitchFamily="18" charset="0"/>
              <a:cs typeface="Times New Roman" panose="02020603050405020304" pitchFamily="18" charset="0"/>
            </a:rPr>
            <a:t>Di </a:t>
          </a:r>
          <a:r>
            <a:rPr lang="en-AU" sz="1400" kern="1200" dirty="0" err="1">
              <a:solidFill>
                <a:schemeClr val="bg1"/>
              </a:solidFill>
              <a:latin typeface="Times New Roman" panose="02020603050405020304" pitchFamily="18" charset="0"/>
              <a:cs typeface="Times New Roman" panose="02020603050405020304" pitchFamily="18" charset="0"/>
            </a:rPr>
            <a:t>chuyển</a:t>
          </a:r>
          <a:r>
            <a:rPr lang="en-AU" sz="1400" kern="1200" dirty="0">
              <a:solidFill>
                <a:schemeClr val="bg1"/>
              </a:solidFill>
              <a:latin typeface="Times New Roman" panose="02020603050405020304" pitchFamily="18" charset="0"/>
              <a:cs typeface="Times New Roman" panose="02020603050405020304" pitchFamily="18" charset="0"/>
            </a:rPr>
            <a:t> </a:t>
          </a:r>
          <a:r>
            <a:rPr lang="en-AU" sz="1400" kern="1200" dirty="0" err="1">
              <a:solidFill>
                <a:schemeClr val="bg1"/>
              </a:solidFill>
              <a:latin typeface="Times New Roman" panose="02020603050405020304" pitchFamily="18" charset="0"/>
              <a:cs typeface="Times New Roman" panose="02020603050405020304" pitchFamily="18" charset="0"/>
            </a:rPr>
            <a:t>tới</a:t>
          </a:r>
          <a:r>
            <a:rPr lang="en-AU" sz="1400" kern="1200" dirty="0">
              <a:solidFill>
                <a:schemeClr val="bg1"/>
              </a:solidFill>
              <a:latin typeface="Times New Roman" panose="02020603050405020304" pitchFamily="18" charset="0"/>
              <a:cs typeface="Times New Roman" panose="02020603050405020304" pitchFamily="18" charset="0"/>
            </a:rPr>
            <a:t> </a:t>
          </a:r>
          <a:r>
            <a:rPr lang="en-AU" sz="1400" kern="1200" dirty="0" err="1">
              <a:solidFill>
                <a:schemeClr val="bg1"/>
              </a:solidFill>
              <a:latin typeface="Times New Roman" panose="02020603050405020304" pitchFamily="18" charset="0"/>
              <a:cs typeface="Times New Roman" panose="02020603050405020304" pitchFamily="18" charset="0"/>
            </a:rPr>
            <a:t>điểm</a:t>
          </a:r>
          <a:r>
            <a:rPr lang="en-AU" sz="1400" kern="1200" dirty="0">
              <a:solidFill>
                <a:schemeClr val="bg1"/>
              </a:solidFill>
              <a:latin typeface="Times New Roman" panose="02020603050405020304" pitchFamily="18" charset="0"/>
              <a:cs typeface="Times New Roman" panose="02020603050405020304" pitchFamily="18" charset="0"/>
            </a:rPr>
            <a:t> </a:t>
          </a:r>
          <a:r>
            <a:rPr lang="en-AU" sz="1400" kern="1200" dirty="0" err="1">
              <a:solidFill>
                <a:schemeClr val="bg1"/>
              </a:solidFill>
              <a:latin typeface="Times New Roman" panose="02020603050405020304" pitchFamily="18" charset="0"/>
              <a:cs typeface="Times New Roman" panose="02020603050405020304" pitchFamily="18" charset="0"/>
            </a:rPr>
            <a:t>đến</a:t>
          </a:r>
          <a:endParaRPr lang="en-AU" sz="1400" kern="1200" dirty="0">
            <a:solidFill>
              <a:schemeClr val="bg1"/>
            </a:solidFill>
            <a:latin typeface="Times New Roman" panose="02020603050405020304" pitchFamily="18" charset="0"/>
            <a:cs typeface="Times New Roman" panose="02020603050405020304" pitchFamily="18" charset="0"/>
          </a:endParaRPr>
        </a:p>
      </dsp:txBody>
      <dsp:txXfrm>
        <a:off x="4255453" y="486917"/>
        <a:ext cx="1233870" cy="585273"/>
      </dsp:txXfrm>
    </dsp:sp>
    <dsp:sp modelId="{B6364A8A-90EF-444B-B123-39A8378BF7D3}">
      <dsp:nvSpPr>
        <dsp:cNvPr id="0" name=""/>
        <dsp:cNvSpPr/>
      </dsp:nvSpPr>
      <dsp:spPr>
        <a:xfrm>
          <a:off x="5086005" y="1641991"/>
          <a:ext cx="1297194" cy="648597"/>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err="1">
              <a:solidFill>
                <a:schemeClr val="bg1"/>
              </a:solidFill>
              <a:latin typeface="Times New Roman" panose="02020603050405020304" pitchFamily="18" charset="0"/>
              <a:cs typeface="Times New Roman" panose="02020603050405020304" pitchFamily="18" charset="0"/>
            </a:rPr>
            <a:t>Dỡ</a:t>
          </a:r>
          <a:r>
            <a:rPr lang="en-AU" sz="1400" kern="1200" dirty="0">
              <a:solidFill>
                <a:schemeClr val="bg1"/>
              </a:solidFill>
              <a:latin typeface="Times New Roman" panose="02020603050405020304" pitchFamily="18" charset="0"/>
              <a:cs typeface="Times New Roman" panose="02020603050405020304" pitchFamily="18" charset="0"/>
            </a:rPr>
            <a:t> </a:t>
          </a:r>
          <a:r>
            <a:rPr lang="en-AU" sz="1400" kern="1200" dirty="0" err="1">
              <a:solidFill>
                <a:schemeClr val="bg1"/>
              </a:solidFill>
              <a:latin typeface="Times New Roman" panose="02020603050405020304" pitchFamily="18" charset="0"/>
              <a:cs typeface="Times New Roman" panose="02020603050405020304" pitchFamily="18" charset="0"/>
            </a:rPr>
            <a:t>hành</a:t>
          </a:r>
          <a:r>
            <a:rPr lang="en-AU" sz="1400" kern="1200" dirty="0">
              <a:solidFill>
                <a:schemeClr val="bg1"/>
              </a:solidFill>
              <a:latin typeface="Times New Roman" panose="02020603050405020304" pitchFamily="18" charset="0"/>
              <a:cs typeface="Times New Roman" panose="02020603050405020304" pitchFamily="18" charset="0"/>
            </a:rPr>
            <a:t> </a:t>
          </a:r>
          <a:r>
            <a:rPr lang="en-AU" sz="1400" kern="1200" dirty="0" err="1">
              <a:solidFill>
                <a:schemeClr val="bg1"/>
              </a:solidFill>
              <a:latin typeface="Times New Roman" panose="02020603050405020304" pitchFamily="18" charset="0"/>
              <a:cs typeface="Times New Roman" panose="02020603050405020304" pitchFamily="18" charset="0"/>
            </a:rPr>
            <a:t>lý</a:t>
          </a:r>
          <a:r>
            <a:rPr lang="en-AU" sz="1400" kern="1200" dirty="0">
              <a:solidFill>
                <a:schemeClr val="bg1"/>
              </a:solidFill>
              <a:latin typeface="Times New Roman" panose="02020603050405020304" pitchFamily="18" charset="0"/>
              <a:cs typeface="Times New Roman" panose="02020603050405020304" pitchFamily="18" charset="0"/>
            </a:rPr>
            <a:t> </a:t>
          </a:r>
          <a:r>
            <a:rPr lang="en-AU" sz="1400" kern="1200" dirty="0" err="1">
              <a:solidFill>
                <a:schemeClr val="bg1"/>
              </a:solidFill>
              <a:latin typeface="Times New Roman" panose="02020603050405020304" pitchFamily="18" charset="0"/>
              <a:cs typeface="Times New Roman" panose="02020603050405020304" pitchFamily="18" charset="0"/>
            </a:rPr>
            <a:t>và</a:t>
          </a:r>
          <a:r>
            <a:rPr lang="en-AU" sz="1400" kern="1200" dirty="0">
              <a:solidFill>
                <a:schemeClr val="bg1"/>
              </a:solidFill>
              <a:latin typeface="Times New Roman" panose="02020603050405020304" pitchFamily="18" charset="0"/>
              <a:cs typeface="Times New Roman" panose="02020603050405020304" pitchFamily="18" charset="0"/>
            </a:rPr>
            <a:t> </a:t>
          </a:r>
          <a:r>
            <a:rPr lang="en-AU" sz="1400" kern="1200" dirty="0" err="1">
              <a:solidFill>
                <a:schemeClr val="bg1"/>
              </a:solidFill>
              <a:latin typeface="Times New Roman" panose="02020603050405020304" pitchFamily="18" charset="0"/>
              <a:cs typeface="Times New Roman" panose="02020603050405020304" pitchFamily="18" charset="0"/>
            </a:rPr>
            <a:t>tham</a:t>
          </a:r>
          <a:r>
            <a:rPr lang="en-AU" sz="1400" kern="1200" dirty="0">
              <a:solidFill>
                <a:schemeClr val="bg1"/>
              </a:solidFill>
              <a:latin typeface="Times New Roman" panose="02020603050405020304" pitchFamily="18" charset="0"/>
              <a:cs typeface="Times New Roman" panose="02020603050405020304" pitchFamily="18" charset="0"/>
            </a:rPr>
            <a:t> </a:t>
          </a:r>
          <a:r>
            <a:rPr lang="en-AU" sz="1400" kern="1200" dirty="0" err="1">
              <a:solidFill>
                <a:schemeClr val="bg1"/>
              </a:solidFill>
              <a:latin typeface="Times New Roman" panose="02020603050405020304" pitchFamily="18" charset="0"/>
              <a:cs typeface="Times New Roman" panose="02020603050405020304" pitchFamily="18" charset="0"/>
            </a:rPr>
            <a:t>quan</a:t>
          </a:r>
          <a:endParaRPr lang="en-AU" sz="1400" kern="1200" dirty="0">
            <a:solidFill>
              <a:schemeClr val="bg1"/>
            </a:solidFill>
            <a:latin typeface="Times New Roman" panose="02020603050405020304" pitchFamily="18" charset="0"/>
            <a:cs typeface="Times New Roman" panose="02020603050405020304" pitchFamily="18" charset="0"/>
          </a:endParaRPr>
        </a:p>
      </dsp:txBody>
      <dsp:txXfrm>
        <a:off x="5117667" y="1673653"/>
        <a:ext cx="1233870" cy="585273"/>
      </dsp:txXfrm>
    </dsp:sp>
    <dsp:sp modelId="{68B4CD52-D376-4933-A5E1-CD60C27318F8}">
      <dsp:nvSpPr>
        <dsp:cNvPr id="0" name=""/>
        <dsp:cNvSpPr/>
      </dsp:nvSpPr>
      <dsp:spPr>
        <a:xfrm>
          <a:off x="5086005" y="3108878"/>
          <a:ext cx="1297194" cy="648597"/>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err="1">
              <a:latin typeface="Times New Roman" panose="02020603050405020304" pitchFamily="18" charset="0"/>
              <a:cs typeface="Times New Roman" panose="02020603050405020304" pitchFamily="18" charset="0"/>
            </a:rPr>
            <a:t>Ăn</a:t>
          </a:r>
          <a:r>
            <a:rPr lang="en-AU" sz="1400" kern="1200" dirty="0">
              <a:latin typeface="Times New Roman" panose="02020603050405020304" pitchFamily="18" charset="0"/>
              <a:cs typeface="Times New Roman" panose="02020603050405020304" pitchFamily="18" charset="0"/>
            </a:rPr>
            <a:t> </a:t>
          </a:r>
          <a:r>
            <a:rPr lang="en-AU" sz="1400" kern="1200" dirty="0" err="1">
              <a:latin typeface="Times New Roman" panose="02020603050405020304" pitchFamily="18" charset="0"/>
              <a:cs typeface="Times New Roman" panose="02020603050405020304" pitchFamily="18" charset="0"/>
            </a:rPr>
            <a:t>uống</a:t>
          </a:r>
          <a:endParaRPr lang="en-AU" sz="1400" kern="1200" dirty="0">
            <a:latin typeface="Times New Roman" panose="02020603050405020304" pitchFamily="18" charset="0"/>
            <a:cs typeface="Times New Roman" panose="02020603050405020304" pitchFamily="18" charset="0"/>
          </a:endParaRPr>
        </a:p>
      </dsp:txBody>
      <dsp:txXfrm>
        <a:off x="5117667" y="3140540"/>
        <a:ext cx="1233870" cy="585273"/>
      </dsp:txXfrm>
    </dsp:sp>
    <dsp:sp modelId="{A68B14E2-5329-4952-B1E9-A279437DC04E}">
      <dsp:nvSpPr>
        <dsp:cNvPr id="0" name=""/>
        <dsp:cNvSpPr/>
      </dsp:nvSpPr>
      <dsp:spPr>
        <a:xfrm>
          <a:off x="4223791" y="4295615"/>
          <a:ext cx="1297194" cy="648597"/>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err="1">
              <a:latin typeface="Times New Roman" panose="02020603050405020304" pitchFamily="18" charset="0"/>
              <a:cs typeface="Times New Roman" panose="02020603050405020304" pitchFamily="18" charset="0"/>
            </a:rPr>
            <a:t>Nghỉ</a:t>
          </a:r>
          <a:r>
            <a:rPr lang="en-AU" sz="1400" kern="1200" dirty="0">
              <a:latin typeface="Times New Roman" panose="02020603050405020304" pitchFamily="18" charset="0"/>
              <a:cs typeface="Times New Roman" panose="02020603050405020304" pitchFamily="18" charset="0"/>
            </a:rPr>
            <a:t> </a:t>
          </a:r>
          <a:r>
            <a:rPr lang="en-AU" sz="1400" kern="1200" dirty="0" err="1">
              <a:latin typeface="Times New Roman" panose="02020603050405020304" pitchFamily="18" charset="0"/>
              <a:cs typeface="Times New Roman" panose="02020603050405020304" pitchFamily="18" charset="0"/>
            </a:rPr>
            <a:t>ngơi</a:t>
          </a:r>
          <a:r>
            <a:rPr lang="en-AU" sz="1400" kern="1200" dirty="0">
              <a:latin typeface="Times New Roman" panose="02020603050405020304" pitchFamily="18" charset="0"/>
              <a:cs typeface="Times New Roman" panose="02020603050405020304" pitchFamily="18" charset="0"/>
            </a:rPr>
            <a:t> </a:t>
          </a:r>
          <a:r>
            <a:rPr lang="en-AU" sz="1400" kern="1200" dirty="0" err="1">
              <a:latin typeface="Times New Roman" panose="02020603050405020304" pitchFamily="18" charset="0"/>
              <a:cs typeface="Times New Roman" panose="02020603050405020304" pitchFamily="18" charset="0"/>
            </a:rPr>
            <a:t>và</a:t>
          </a:r>
          <a:r>
            <a:rPr lang="en-AU" sz="1400" kern="1200" dirty="0">
              <a:latin typeface="Times New Roman" panose="02020603050405020304" pitchFamily="18" charset="0"/>
              <a:cs typeface="Times New Roman" panose="02020603050405020304" pitchFamily="18" charset="0"/>
            </a:rPr>
            <a:t> </a:t>
          </a:r>
          <a:r>
            <a:rPr lang="en-AU" sz="1400" kern="1200" dirty="0" err="1">
              <a:latin typeface="Times New Roman" panose="02020603050405020304" pitchFamily="18" charset="0"/>
              <a:cs typeface="Times New Roman" panose="02020603050405020304" pitchFamily="18" charset="0"/>
            </a:rPr>
            <a:t>ngủ</a:t>
          </a:r>
          <a:endParaRPr lang="en-AU" sz="1400" kern="1200" dirty="0">
            <a:latin typeface="Times New Roman" panose="02020603050405020304" pitchFamily="18" charset="0"/>
            <a:cs typeface="Times New Roman" panose="02020603050405020304" pitchFamily="18" charset="0"/>
          </a:endParaRPr>
        </a:p>
      </dsp:txBody>
      <dsp:txXfrm>
        <a:off x="4255453" y="4327277"/>
        <a:ext cx="1233870" cy="585273"/>
      </dsp:txXfrm>
    </dsp:sp>
    <dsp:sp modelId="{DFFBE68C-2D28-4250-9A93-5F67BC9DF087}">
      <dsp:nvSpPr>
        <dsp:cNvPr id="0" name=""/>
        <dsp:cNvSpPr/>
      </dsp:nvSpPr>
      <dsp:spPr>
        <a:xfrm>
          <a:off x="2828698" y="4748908"/>
          <a:ext cx="1297194" cy="64859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err="1">
              <a:latin typeface="Times New Roman" panose="02020603050405020304" pitchFamily="18" charset="0"/>
              <a:cs typeface="Times New Roman" panose="02020603050405020304" pitchFamily="18" charset="0"/>
            </a:rPr>
            <a:t>Hoạt</a:t>
          </a:r>
          <a:r>
            <a:rPr lang="en-AU" sz="1400" kern="1200" dirty="0">
              <a:latin typeface="Times New Roman" panose="02020603050405020304" pitchFamily="18" charset="0"/>
              <a:cs typeface="Times New Roman" panose="02020603050405020304" pitchFamily="18" charset="0"/>
            </a:rPr>
            <a:t> </a:t>
          </a:r>
          <a:r>
            <a:rPr lang="en-AU" sz="1400" kern="1200" dirty="0" err="1">
              <a:latin typeface="Times New Roman" panose="02020603050405020304" pitchFamily="18" charset="0"/>
              <a:cs typeface="Times New Roman" panose="02020603050405020304" pitchFamily="18" charset="0"/>
            </a:rPr>
            <a:t>động</a:t>
          </a:r>
          <a:r>
            <a:rPr lang="en-AU" sz="1400" kern="1200" dirty="0">
              <a:latin typeface="Times New Roman" panose="02020603050405020304" pitchFamily="18" charset="0"/>
              <a:cs typeface="Times New Roman" panose="02020603050405020304" pitchFamily="18" charset="0"/>
            </a:rPr>
            <a:t> </a:t>
          </a:r>
          <a:r>
            <a:rPr lang="en-AU" sz="1400" kern="1200" dirty="0" err="1">
              <a:latin typeface="Times New Roman" panose="02020603050405020304" pitchFamily="18" charset="0"/>
              <a:cs typeface="Times New Roman" panose="02020603050405020304" pitchFamily="18" charset="0"/>
            </a:rPr>
            <a:t>và</a:t>
          </a:r>
          <a:r>
            <a:rPr lang="en-AU" sz="1400" kern="1200" dirty="0">
              <a:latin typeface="Times New Roman" panose="02020603050405020304" pitchFamily="18" charset="0"/>
              <a:cs typeface="Times New Roman" panose="02020603050405020304" pitchFamily="18" charset="0"/>
            </a:rPr>
            <a:t> </a:t>
          </a:r>
          <a:r>
            <a:rPr lang="en-AU" sz="1400" kern="1200" dirty="0" err="1">
              <a:latin typeface="Times New Roman" panose="02020603050405020304" pitchFamily="18" charset="0"/>
              <a:cs typeface="Times New Roman" panose="02020603050405020304" pitchFamily="18" charset="0"/>
            </a:rPr>
            <a:t>thể</a:t>
          </a:r>
          <a:r>
            <a:rPr lang="en-AU" sz="1400" kern="1200" dirty="0">
              <a:latin typeface="Times New Roman" panose="02020603050405020304" pitchFamily="18" charset="0"/>
              <a:cs typeface="Times New Roman" panose="02020603050405020304" pitchFamily="18" charset="0"/>
            </a:rPr>
            <a:t> </a:t>
          </a:r>
          <a:r>
            <a:rPr lang="en-AU" sz="1400" kern="1200" dirty="0" err="1">
              <a:latin typeface="Times New Roman" panose="02020603050405020304" pitchFamily="18" charset="0"/>
              <a:cs typeface="Times New Roman" panose="02020603050405020304" pitchFamily="18" charset="0"/>
            </a:rPr>
            <a:t>thao</a:t>
          </a:r>
          <a:endParaRPr lang="en-AU" sz="1400" kern="1200" dirty="0">
            <a:latin typeface="Times New Roman" panose="02020603050405020304" pitchFamily="18" charset="0"/>
            <a:cs typeface="Times New Roman" panose="02020603050405020304" pitchFamily="18" charset="0"/>
          </a:endParaRPr>
        </a:p>
      </dsp:txBody>
      <dsp:txXfrm>
        <a:off x="2860360" y="4780570"/>
        <a:ext cx="1233870" cy="585273"/>
      </dsp:txXfrm>
    </dsp:sp>
    <dsp:sp modelId="{DB772DF9-124A-4378-8DBA-20F81BEF5FFF}">
      <dsp:nvSpPr>
        <dsp:cNvPr id="0" name=""/>
        <dsp:cNvSpPr/>
      </dsp:nvSpPr>
      <dsp:spPr>
        <a:xfrm>
          <a:off x="1433606" y="4295615"/>
          <a:ext cx="1297194" cy="64859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err="1">
              <a:latin typeface="Times New Roman" panose="02020603050405020304" pitchFamily="18" charset="0"/>
              <a:cs typeface="Times New Roman" panose="02020603050405020304" pitchFamily="18" charset="0"/>
            </a:rPr>
            <a:t>Vui</a:t>
          </a:r>
          <a:r>
            <a:rPr lang="en-AU" sz="1400" kern="1200" dirty="0">
              <a:latin typeface="Times New Roman" panose="02020603050405020304" pitchFamily="18" charset="0"/>
              <a:cs typeface="Times New Roman" panose="02020603050405020304" pitchFamily="18" charset="0"/>
            </a:rPr>
            <a:t> </a:t>
          </a:r>
          <a:r>
            <a:rPr lang="en-AU" sz="1400" kern="1200" dirty="0" err="1">
              <a:latin typeface="Times New Roman" panose="02020603050405020304" pitchFamily="18" charset="0"/>
              <a:cs typeface="Times New Roman" panose="02020603050405020304" pitchFamily="18" charset="0"/>
            </a:rPr>
            <a:t>chơi</a:t>
          </a:r>
          <a:endParaRPr lang="en-AU" sz="1400" kern="1200" dirty="0">
            <a:latin typeface="Times New Roman" panose="02020603050405020304" pitchFamily="18" charset="0"/>
            <a:cs typeface="Times New Roman" panose="02020603050405020304" pitchFamily="18" charset="0"/>
          </a:endParaRPr>
        </a:p>
      </dsp:txBody>
      <dsp:txXfrm>
        <a:off x="1465268" y="4327277"/>
        <a:ext cx="1233870" cy="585273"/>
      </dsp:txXfrm>
    </dsp:sp>
    <dsp:sp modelId="{51C36798-F797-4719-B99B-1A6E4C67F718}">
      <dsp:nvSpPr>
        <dsp:cNvPr id="0" name=""/>
        <dsp:cNvSpPr/>
      </dsp:nvSpPr>
      <dsp:spPr>
        <a:xfrm>
          <a:off x="571391" y="3108878"/>
          <a:ext cx="1297194" cy="648597"/>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err="1">
              <a:latin typeface="Times New Roman" panose="02020603050405020304" pitchFamily="18" charset="0"/>
              <a:cs typeface="Times New Roman" panose="02020603050405020304" pitchFamily="18" charset="0"/>
            </a:rPr>
            <a:t>Giải</a:t>
          </a:r>
          <a:r>
            <a:rPr lang="en-AU" sz="1400" kern="1200" dirty="0">
              <a:latin typeface="Times New Roman" panose="02020603050405020304" pitchFamily="18" charset="0"/>
              <a:cs typeface="Times New Roman" panose="02020603050405020304" pitchFamily="18" charset="0"/>
            </a:rPr>
            <a:t> </a:t>
          </a:r>
          <a:r>
            <a:rPr lang="en-AU" sz="1400" kern="1200" dirty="0" err="1">
              <a:latin typeface="Times New Roman" panose="02020603050405020304" pitchFamily="18" charset="0"/>
              <a:cs typeface="Times New Roman" panose="02020603050405020304" pitchFamily="18" charset="0"/>
            </a:rPr>
            <a:t>trí</a:t>
          </a:r>
          <a:r>
            <a:rPr lang="en-AU" sz="1400" kern="1200" dirty="0">
              <a:latin typeface="Times New Roman" panose="02020603050405020304" pitchFamily="18" charset="0"/>
              <a:cs typeface="Times New Roman" panose="02020603050405020304" pitchFamily="18" charset="0"/>
            </a:rPr>
            <a:t> </a:t>
          </a:r>
          <a:r>
            <a:rPr lang="en-AU" sz="1400" kern="1200" dirty="0" err="1">
              <a:latin typeface="Times New Roman" panose="02020603050405020304" pitchFamily="18" charset="0"/>
              <a:cs typeface="Times New Roman" panose="02020603050405020304" pitchFamily="18" charset="0"/>
            </a:rPr>
            <a:t>và</a:t>
          </a:r>
          <a:r>
            <a:rPr lang="en-AU" sz="1400" kern="1200" dirty="0">
              <a:latin typeface="Times New Roman" panose="02020603050405020304" pitchFamily="18" charset="0"/>
              <a:cs typeface="Times New Roman" panose="02020603050405020304" pitchFamily="18" charset="0"/>
            </a:rPr>
            <a:t> </a:t>
          </a:r>
          <a:r>
            <a:rPr lang="en-AU" sz="1400" kern="1200" dirty="0" err="1">
              <a:latin typeface="Times New Roman" panose="02020603050405020304" pitchFamily="18" charset="0"/>
              <a:cs typeface="Times New Roman" panose="02020603050405020304" pitchFamily="18" charset="0"/>
            </a:rPr>
            <a:t>văn</a:t>
          </a:r>
          <a:r>
            <a:rPr lang="en-AU" sz="1400" kern="1200" dirty="0">
              <a:latin typeface="Times New Roman" panose="02020603050405020304" pitchFamily="18" charset="0"/>
              <a:cs typeface="Times New Roman" panose="02020603050405020304" pitchFamily="18" charset="0"/>
            </a:rPr>
            <a:t> </a:t>
          </a:r>
          <a:r>
            <a:rPr lang="en-AU" sz="1400" kern="1200" dirty="0" err="1">
              <a:latin typeface="Times New Roman" panose="02020603050405020304" pitchFamily="18" charset="0"/>
              <a:cs typeface="Times New Roman" panose="02020603050405020304" pitchFamily="18" charset="0"/>
            </a:rPr>
            <a:t>hóa</a:t>
          </a:r>
          <a:endParaRPr lang="en-AU" sz="1400" kern="1200" dirty="0">
            <a:latin typeface="Times New Roman" panose="02020603050405020304" pitchFamily="18" charset="0"/>
            <a:cs typeface="Times New Roman" panose="02020603050405020304" pitchFamily="18" charset="0"/>
          </a:endParaRPr>
        </a:p>
      </dsp:txBody>
      <dsp:txXfrm>
        <a:off x="603053" y="3140540"/>
        <a:ext cx="1233870" cy="585273"/>
      </dsp:txXfrm>
    </dsp:sp>
    <dsp:sp modelId="{FC5FF54F-B6FC-47F6-9615-E9E5F920FECA}">
      <dsp:nvSpPr>
        <dsp:cNvPr id="0" name=""/>
        <dsp:cNvSpPr/>
      </dsp:nvSpPr>
      <dsp:spPr>
        <a:xfrm>
          <a:off x="571391" y="1641991"/>
          <a:ext cx="1297194" cy="648597"/>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err="1">
              <a:latin typeface="Times New Roman" panose="02020603050405020304" pitchFamily="18" charset="0"/>
              <a:cs typeface="Times New Roman" panose="02020603050405020304" pitchFamily="18" charset="0"/>
            </a:rPr>
            <a:t>Tham</a:t>
          </a:r>
          <a:r>
            <a:rPr lang="en-AU" sz="1400" kern="1200" dirty="0">
              <a:latin typeface="Times New Roman" panose="02020603050405020304" pitchFamily="18" charset="0"/>
              <a:cs typeface="Times New Roman" panose="02020603050405020304" pitchFamily="18" charset="0"/>
            </a:rPr>
            <a:t> </a:t>
          </a:r>
          <a:r>
            <a:rPr lang="en-AU" sz="1400" kern="1200" dirty="0" err="1">
              <a:latin typeface="Times New Roman" panose="02020603050405020304" pitchFamily="18" charset="0"/>
              <a:cs typeface="Times New Roman" panose="02020603050405020304" pitchFamily="18" charset="0"/>
            </a:rPr>
            <a:t>quan</a:t>
          </a:r>
          <a:r>
            <a:rPr lang="en-AU" sz="1400" kern="1200" dirty="0">
              <a:latin typeface="Times New Roman" panose="02020603050405020304" pitchFamily="18" charset="0"/>
              <a:cs typeface="Times New Roman" panose="02020603050405020304" pitchFamily="18" charset="0"/>
            </a:rPr>
            <a:t> </a:t>
          </a:r>
          <a:r>
            <a:rPr lang="en-AU" sz="1400" kern="1200" dirty="0" err="1">
              <a:latin typeface="Times New Roman" panose="02020603050405020304" pitchFamily="18" charset="0"/>
              <a:cs typeface="Times New Roman" panose="02020603050405020304" pitchFamily="18" charset="0"/>
            </a:rPr>
            <a:t>và</a:t>
          </a:r>
          <a:r>
            <a:rPr lang="en-AU" sz="1400" kern="1200" dirty="0">
              <a:latin typeface="Times New Roman" panose="02020603050405020304" pitchFamily="18" charset="0"/>
              <a:cs typeface="Times New Roman" panose="02020603050405020304" pitchFamily="18" charset="0"/>
            </a:rPr>
            <a:t> </a:t>
          </a:r>
          <a:r>
            <a:rPr lang="en-AU" sz="1400" kern="1200" dirty="0" err="1">
              <a:latin typeface="Times New Roman" panose="02020603050405020304" pitchFamily="18" charset="0"/>
              <a:cs typeface="Times New Roman" panose="02020603050405020304" pitchFamily="18" charset="0"/>
            </a:rPr>
            <a:t>mua</a:t>
          </a:r>
          <a:r>
            <a:rPr lang="en-AU" sz="1400" kern="1200" dirty="0">
              <a:latin typeface="Times New Roman" panose="02020603050405020304" pitchFamily="18" charset="0"/>
              <a:cs typeface="Times New Roman" panose="02020603050405020304" pitchFamily="18" charset="0"/>
            </a:rPr>
            <a:t> </a:t>
          </a:r>
          <a:r>
            <a:rPr lang="en-AU" sz="1400" kern="1200" dirty="0" err="1">
              <a:latin typeface="Times New Roman" panose="02020603050405020304" pitchFamily="18" charset="0"/>
              <a:cs typeface="Times New Roman" panose="02020603050405020304" pitchFamily="18" charset="0"/>
            </a:rPr>
            <a:t>sắm</a:t>
          </a:r>
          <a:endParaRPr lang="en-AU" sz="1400" kern="1200" dirty="0">
            <a:latin typeface="Times New Roman" panose="02020603050405020304" pitchFamily="18" charset="0"/>
            <a:cs typeface="Times New Roman" panose="02020603050405020304" pitchFamily="18" charset="0"/>
          </a:endParaRPr>
        </a:p>
      </dsp:txBody>
      <dsp:txXfrm>
        <a:off x="603053" y="1673653"/>
        <a:ext cx="1233870" cy="585273"/>
      </dsp:txXfrm>
    </dsp:sp>
    <dsp:sp modelId="{E6339707-3668-41FA-AE42-E0DA956022C3}">
      <dsp:nvSpPr>
        <dsp:cNvPr id="0" name=""/>
        <dsp:cNvSpPr/>
      </dsp:nvSpPr>
      <dsp:spPr>
        <a:xfrm>
          <a:off x="1433606" y="455255"/>
          <a:ext cx="1297194" cy="648597"/>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solidFill>
                <a:schemeClr val="bg1"/>
              </a:solidFill>
              <a:latin typeface="Times New Roman" panose="02020603050405020304" pitchFamily="18" charset="0"/>
              <a:cs typeface="Times New Roman" panose="02020603050405020304" pitchFamily="18" charset="0"/>
            </a:rPr>
            <a:t>Thu </a:t>
          </a:r>
          <a:r>
            <a:rPr lang="en-AU" sz="1400" kern="1200" dirty="0" err="1">
              <a:solidFill>
                <a:schemeClr val="bg1"/>
              </a:solidFill>
              <a:latin typeface="Times New Roman" panose="02020603050405020304" pitchFamily="18" charset="0"/>
              <a:cs typeface="Times New Roman" panose="02020603050405020304" pitchFamily="18" charset="0"/>
            </a:rPr>
            <a:t>dọn</a:t>
          </a:r>
          <a:r>
            <a:rPr lang="en-AU" sz="1400" kern="1200" dirty="0">
              <a:solidFill>
                <a:schemeClr val="bg1"/>
              </a:solidFill>
              <a:latin typeface="Times New Roman" panose="02020603050405020304" pitchFamily="18" charset="0"/>
              <a:cs typeface="Times New Roman" panose="02020603050405020304" pitchFamily="18" charset="0"/>
            </a:rPr>
            <a:t> </a:t>
          </a:r>
          <a:r>
            <a:rPr lang="en-AU" sz="1400" kern="1200" dirty="0" err="1">
              <a:solidFill>
                <a:schemeClr val="bg1"/>
              </a:solidFill>
              <a:latin typeface="Times New Roman" panose="02020603050405020304" pitchFamily="18" charset="0"/>
              <a:cs typeface="Times New Roman" panose="02020603050405020304" pitchFamily="18" charset="0"/>
            </a:rPr>
            <a:t>hành</a:t>
          </a:r>
          <a:r>
            <a:rPr lang="en-AU" sz="1400" kern="1200" dirty="0">
              <a:solidFill>
                <a:schemeClr val="bg1"/>
              </a:solidFill>
              <a:latin typeface="Times New Roman" panose="02020603050405020304" pitchFamily="18" charset="0"/>
              <a:cs typeface="Times New Roman" panose="02020603050405020304" pitchFamily="18" charset="0"/>
            </a:rPr>
            <a:t> </a:t>
          </a:r>
          <a:r>
            <a:rPr lang="en-AU" sz="1400" kern="1200" dirty="0" err="1">
              <a:solidFill>
                <a:schemeClr val="bg1"/>
              </a:solidFill>
              <a:latin typeface="Times New Roman" panose="02020603050405020304" pitchFamily="18" charset="0"/>
              <a:cs typeface="Times New Roman" panose="02020603050405020304" pitchFamily="18" charset="0"/>
            </a:rPr>
            <a:t>lý</a:t>
          </a:r>
          <a:r>
            <a:rPr lang="en-AU" sz="1400" kern="1200" dirty="0">
              <a:solidFill>
                <a:schemeClr val="bg1"/>
              </a:solidFill>
              <a:latin typeface="Times New Roman" panose="02020603050405020304" pitchFamily="18" charset="0"/>
              <a:cs typeface="Times New Roman" panose="02020603050405020304" pitchFamily="18" charset="0"/>
            </a:rPr>
            <a:t> </a:t>
          </a:r>
          <a:r>
            <a:rPr lang="en-AU" sz="1400" kern="1200" dirty="0" err="1">
              <a:solidFill>
                <a:schemeClr val="bg1"/>
              </a:solidFill>
              <a:latin typeface="Times New Roman" panose="02020603050405020304" pitchFamily="18" charset="0"/>
              <a:cs typeface="Times New Roman" panose="02020603050405020304" pitchFamily="18" charset="0"/>
            </a:rPr>
            <a:t>và</a:t>
          </a:r>
          <a:r>
            <a:rPr lang="en-AU" sz="1400" kern="1200" dirty="0">
              <a:solidFill>
                <a:schemeClr val="bg1"/>
              </a:solidFill>
              <a:latin typeface="Times New Roman" panose="02020603050405020304" pitchFamily="18" charset="0"/>
              <a:cs typeface="Times New Roman" panose="02020603050405020304" pitchFamily="18" charset="0"/>
            </a:rPr>
            <a:t> </a:t>
          </a:r>
          <a:r>
            <a:rPr lang="en-AU" sz="1400" kern="1200" dirty="0" err="1">
              <a:solidFill>
                <a:schemeClr val="bg1"/>
              </a:solidFill>
              <a:latin typeface="Times New Roman" panose="02020603050405020304" pitchFamily="18" charset="0"/>
              <a:cs typeface="Times New Roman" panose="02020603050405020304" pitchFamily="18" charset="0"/>
            </a:rPr>
            <a:t>ra</a:t>
          </a:r>
          <a:r>
            <a:rPr lang="en-AU" sz="1400" kern="1200" dirty="0">
              <a:solidFill>
                <a:schemeClr val="bg1"/>
              </a:solidFill>
              <a:latin typeface="Times New Roman" panose="02020603050405020304" pitchFamily="18" charset="0"/>
              <a:cs typeface="Times New Roman" panose="02020603050405020304" pitchFamily="18" charset="0"/>
            </a:rPr>
            <a:t> </a:t>
          </a:r>
          <a:r>
            <a:rPr lang="en-AU" sz="1400" kern="1200" dirty="0" err="1">
              <a:solidFill>
                <a:schemeClr val="bg1"/>
              </a:solidFill>
              <a:latin typeface="Times New Roman" panose="02020603050405020304" pitchFamily="18" charset="0"/>
              <a:cs typeface="Times New Roman" panose="02020603050405020304" pitchFamily="18" charset="0"/>
            </a:rPr>
            <a:t>về</a:t>
          </a:r>
          <a:endParaRPr lang="en-AU" sz="1400" kern="1200" dirty="0">
            <a:solidFill>
              <a:schemeClr val="bg1"/>
            </a:solidFill>
            <a:latin typeface="Times New Roman" panose="02020603050405020304" pitchFamily="18" charset="0"/>
            <a:cs typeface="Times New Roman" panose="02020603050405020304" pitchFamily="18" charset="0"/>
          </a:endParaRPr>
        </a:p>
      </dsp:txBody>
      <dsp:txXfrm>
        <a:off x="1465268" y="486917"/>
        <a:ext cx="1233870" cy="585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386DC-169D-4606-A4A0-F2751DFECBDE}">
      <dsp:nvSpPr>
        <dsp:cNvPr id="0" name=""/>
        <dsp:cNvSpPr/>
      </dsp:nvSpPr>
      <dsp:spPr>
        <a:xfrm>
          <a:off x="2712719" y="0"/>
          <a:ext cx="1356359" cy="1097280"/>
        </a:xfrm>
        <a:prstGeom prst="trapezoid">
          <a:avLst>
            <a:gd name="adj" fmla="val 61806"/>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a:latin typeface="Myriad Pro" pitchFamily="34" charset="0"/>
          </a:endParaRPr>
        </a:p>
      </dsp:txBody>
      <dsp:txXfrm>
        <a:off x="2712719" y="0"/>
        <a:ext cx="1356359" cy="1097280"/>
      </dsp:txXfrm>
    </dsp:sp>
    <dsp:sp modelId="{889F5A05-5DFB-4713-AB63-EC68137A456F}">
      <dsp:nvSpPr>
        <dsp:cNvPr id="0" name=""/>
        <dsp:cNvSpPr/>
      </dsp:nvSpPr>
      <dsp:spPr>
        <a:xfrm>
          <a:off x="2034540" y="1097279"/>
          <a:ext cx="2712719" cy="1097280"/>
        </a:xfrm>
        <a:prstGeom prst="trapezoid">
          <a:avLst>
            <a:gd name="adj" fmla="val 61806"/>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ts val="0"/>
            </a:spcAft>
            <a:buNone/>
          </a:pPr>
          <a:r>
            <a:rPr lang="en-US" sz="2800" b="0" kern="1200" dirty="0">
              <a:solidFill>
                <a:srgbClr val="FF0000"/>
              </a:solidFill>
              <a:latin typeface="Myriad Pro" pitchFamily="34" charset="0"/>
            </a:rPr>
            <a:t>Tự trọng</a:t>
          </a:r>
        </a:p>
        <a:p>
          <a:pPr marL="0" lvl="0" indent="0" algn="ctr" defTabSz="1244600">
            <a:lnSpc>
              <a:spcPct val="100000"/>
            </a:lnSpc>
            <a:spcBef>
              <a:spcPct val="0"/>
            </a:spcBef>
            <a:spcAft>
              <a:spcPts val="0"/>
            </a:spcAft>
            <a:buNone/>
          </a:pPr>
          <a:r>
            <a:rPr lang="en-US" sz="2000" b="0" kern="1200" dirty="0" err="1">
              <a:solidFill>
                <a:srgbClr val="FF0000"/>
              </a:solidFill>
              <a:latin typeface="Myriad Pro" pitchFamily="34" charset="0"/>
              <a:cs typeface="Arial" charset="0"/>
            </a:rPr>
            <a:t>Seft</a:t>
          </a:r>
          <a:r>
            <a:rPr lang="en-US" sz="2000" b="0" kern="1200" dirty="0">
              <a:solidFill>
                <a:srgbClr val="FF0000"/>
              </a:solidFill>
              <a:latin typeface="Myriad Pro" pitchFamily="34" charset="0"/>
              <a:cs typeface="Arial" charset="0"/>
            </a:rPr>
            <a:t>-Esteem need</a:t>
          </a:r>
          <a:endParaRPr lang="en-US" sz="2000" b="0" kern="1200" dirty="0">
            <a:solidFill>
              <a:srgbClr val="FF0000"/>
            </a:solidFill>
            <a:latin typeface="Myriad Pro" pitchFamily="34" charset="0"/>
          </a:endParaRPr>
        </a:p>
      </dsp:txBody>
      <dsp:txXfrm>
        <a:off x="2509265" y="1097279"/>
        <a:ext cx="1763268" cy="1097280"/>
      </dsp:txXfrm>
    </dsp:sp>
    <dsp:sp modelId="{B7AE5A33-67AD-4370-A7AE-C6672CE0ACC6}">
      <dsp:nvSpPr>
        <dsp:cNvPr id="0" name=""/>
        <dsp:cNvSpPr/>
      </dsp:nvSpPr>
      <dsp:spPr>
        <a:xfrm>
          <a:off x="1356360" y="2194560"/>
          <a:ext cx="4069079" cy="1097280"/>
        </a:xfrm>
        <a:prstGeom prst="trapezoid">
          <a:avLst>
            <a:gd name="adj" fmla="val 61806"/>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ts val="0"/>
            </a:spcAft>
            <a:buNone/>
          </a:pPr>
          <a:r>
            <a:rPr lang="en-US" sz="2800" b="0" kern="1200" dirty="0" err="1">
              <a:solidFill>
                <a:srgbClr val="FF0000"/>
              </a:solidFill>
              <a:latin typeface="Myriad Pro" pitchFamily="34" charset="0"/>
            </a:rPr>
            <a:t>Xã</a:t>
          </a:r>
          <a:r>
            <a:rPr lang="en-US" sz="2800" b="0" kern="1200" dirty="0">
              <a:solidFill>
                <a:srgbClr val="FF0000"/>
              </a:solidFill>
              <a:latin typeface="Myriad Pro" pitchFamily="34" charset="0"/>
            </a:rPr>
            <a:t> </a:t>
          </a:r>
          <a:r>
            <a:rPr lang="en-US" sz="2800" b="0" kern="1200" dirty="0" err="1">
              <a:solidFill>
                <a:srgbClr val="FF0000"/>
              </a:solidFill>
              <a:latin typeface="Myriad Pro" pitchFamily="34" charset="0"/>
            </a:rPr>
            <a:t>hội</a:t>
          </a:r>
          <a:endParaRPr lang="en-US" sz="2800" b="0" kern="1200" dirty="0">
            <a:solidFill>
              <a:srgbClr val="FF0000"/>
            </a:solidFill>
            <a:latin typeface="Myriad Pro" pitchFamily="34" charset="0"/>
          </a:endParaRPr>
        </a:p>
        <a:p>
          <a:pPr marL="0" lvl="0" indent="0" algn="ctr" defTabSz="1244600">
            <a:lnSpc>
              <a:spcPct val="100000"/>
            </a:lnSpc>
            <a:spcBef>
              <a:spcPct val="0"/>
            </a:spcBef>
            <a:spcAft>
              <a:spcPts val="0"/>
            </a:spcAft>
            <a:buNone/>
          </a:pPr>
          <a:r>
            <a:rPr lang="en-US" sz="2200" b="0" kern="1200" dirty="0">
              <a:solidFill>
                <a:srgbClr val="FF0000"/>
              </a:solidFill>
              <a:latin typeface="Myriad Pro" pitchFamily="34" charset="0"/>
              <a:cs typeface="Arial" charset="0"/>
            </a:rPr>
            <a:t>Social need</a:t>
          </a:r>
        </a:p>
        <a:p>
          <a:pPr marL="0" lvl="0" indent="0" algn="ctr" defTabSz="1244600">
            <a:lnSpc>
              <a:spcPct val="100000"/>
            </a:lnSpc>
            <a:spcBef>
              <a:spcPct val="0"/>
            </a:spcBef>
            <a:spcAft>
              <a:spcPts val="0"/>
            </a:spcAft>
            <a:buNone/>
          </a:pPr>
          <a:r>
            <a:rPr lang="en-US" sz="2200" b="0" kern="1200" dirty="0">
              <a:solidFill>
                <a:srgbClr val="FF0000"/>
              </a:solidFill>
              <a:latin typeface="Myriad Pro Cond" pitchFamily="34" charset="0"/>
            </a:rPr>
            <a:t>(</a:t>
          </a:r>
          <a:r>
            <a:rPr lang="en-US" sz="2200" b="0" kern="1200" dirty="0" err="1">
              <a:solidFill>
                <a:srgbClr val="FF0000"/>
              </a:solidFill>
              <a:latin typeface="Myriad Pro Cond" pitchFamily="34" charset="0"/>
            </a:rPr>
            <a:t>Yêu</a:t>
          </a:r>
          <a:r>
            <a:rPr lang="en-US" sz="2200" b="0" kern="1200" dirty="0">
              <a:solidFill>
                <a:srgbClr val="FF0000"/>
              </a:solidFill>
              <a:latin typeface="Myriad Pro Cond" pitchFamily="34" charset="0"/>
            </a:rPr>
            <a:t> </a:t>
          </a:r>
          <a:r>
            <a:rPr lang="en-US" sz="2200" b="0" kern="1200" dirty="0" err="1">
              <a:solidFill>
                <a:srgbClr val="FF0000"/>
              </a:solidFill>
              <a:latin typeface="Myriad Pro Cond" pitchFamily="34" charset="0"/>
            </a:rPr>
            <a:t>và</a:t>
          </a:r>
          <a:r>
            <a:rPr lang="en-US" sz="2200" b="0" kern="1200" dirty="0">
              <a:solidFill>
                <a:srgbClr val="FF0000"/>
              </a:solidFill>
              <a:latin typeface="Myriad Pro Cond" pitchFamily="34" charset="0"/>
            </a:rPr>
            <a:t> </a:t>
          </a:r>
          <a:r>
            <a:rPr lang="en-US" sz="2200" b="0" kern="1200" dirty="0" err="1">
              <a:solidFill>
                <a:srgbClr val="FF0000"/>
              </a:solidFill>
              <a:latin typeface="Myriad Pro Cond" pitchFamily="34" charset="0"/>
            </a:rPr>
            <a:t>được</a:t>
          </a:r>
          <a:r>
            <a:rPr lang="en-US" sz="2200" b="0" kern="1200" dirty="0">
              <a:solidFill>
                <a:srgbClr val="FF0000"/>
              </a:solidFill>
              <a:latin typeface="Myriad Pro Cond" pitchFamily="34" charset="0"/>
            </a:rPr>
            <a:t> </a:t>
          </a:r>
          <a:r>
            <a:rPr lang="en-US" sz="2200" b="0" kern="1200" dirty="0" err="1">
              <a:solidFill>
                <a:srgbClr val="FF0000"/>
              </a:solidFill>
              <a:latin typeface="Myriad Pro Cond" pitchFamily="34" charset="0"/>
            </a:rPr>
            <a:t>yêu</a:t>
          </a:r>
          <a:r>
            <a:rPr lang="en-US" sz="2200" b="0" kern="1200" dirty="0">
              <a:solidFill>
                <a:srgbClr val="FF0000"/>
              </a:solidFill>
              <a:latin typeface="Myriad Pro Cond" pitchFamily="34" charset="0"/>
            </a:rPr>
            <a:t>)</a:t>
          </a:r>
        </a:p>
      </dsp:txBody>
      <dsp:txXfrm>
        <a:off x="2068448" y="2194560"/>
        <a:ext cx="2644902" cy="1097280"/>
      </dsp:txXfrm>
    </dsp:sp>
    <dsp:sp modelId="{33A56445-CB80-4534-B399-0166729BBDA2}">
      <dsp:nvSpPr>
        <dsp:cNvPr id="0" name=""/>
        <dsp:cNvSpPr/>
      </dsp:nvSpPr>
      <dsp:spPr>
        <a:xfrm>
          <a:off x="678180" y="3291840"/>
          <a:ext cx="5425439" cy="1097280"/>
        </a:xfrm>
        <a:prstGeom prst="trapezoid">
          <a:avLst>
            <a:gd name="adj" fmla="val 61806"/>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ts val="0"/>
            </a:spcAft>
            <a:buNone/>
          </a:pPr>
          <a:r>
            <a:rPr lang="en-US" sz="2800" b="0" kern="1200" dirty="0">
              <a:solidFill>
                <a:srgbClr val="FF0000"/>
              </a:solidFill>
              <a:latin typeface="Myriad Pro" pitchFamily="34" charset="0"/>
            </a:rPr>
            <a:t>An </a:t>
          </a:r>
          <a:r>
            <a:rPr lang="en-US" sz="2800" b="0" kern="1200" dirty="0" err="1">
              <a:solidFill>
                <a:srgbClr val="FF0000"/>
              </a:solidFill>
              <a:latin typeface="Myriad Pro" pitchFamily="34" charset="0"/>
            </a:rPr>
            <a:t>toàn</a:t>
          </a:r>
          <a:endParaRPr lang="en-US" sz="2800" b="0" kern="1200" dirty="0">
            <a:solidFill>
              <a:srgbClr val="FF0000"/>
            </a:solidFill>
            <a:latin typeface="Myriad Pro" pitchFamily="34" charset="0"/>
          </a:endParaRPr>
        </a:p>
        <a:p>
          <a:pPr marL="0" lvl="0" indent="0" algn="ctr" defTabSz="1244600">
            <a:lnSpc>
              <a:spcPct val="100000"/>
            </a:lnSpc>
            <a:spcBef>
              <a:spcPct val="0"/>
            </a:spcBef>
            <a:spcAft>
              <a:spcPts val="0"/>
            </a:spcAft>
            <a:buNone/>
          </a:pPr>
          <a:r>
            <a:rPr lang="en-US" sz="2200" b="0" kern="1200" dirty="0">
              <a:solidFill>
                <a:srgbClr val="FF0000"/>
              </a:solidFill>
              <a:latin typeface="Myriad Pro" pitchFamily="34" charset="0"/>
              <a:cs typeface="Arial" charset="0"/>
            </a:rPr>
            <a:t>Safety &amp; Security need</a:t>
          </a:r>
          <a:endParaRPr lang="en-US" sz="2200" b="0" kern="1200" dirty="0">
            <a:solidFill>
              <a:srgbClr val="FF0000"/>
            </a:solidFill>
            <a:latin typeface="Myriad Pro" pitchFamily="34" charset="0"/>
          </a:endParaRPr>
        </a:p>
        <a:p>
          <a:pPr marL="0" lvl="0" indent="0" algn="ctr" defTabSz="1244600">
            <a:lnSpc>
              <a:spcPct val="100000"/>
            </a:lnSpc>
            <a:spcBef>
              <a:spcPct val="0"/>
            </a:spcBef>
            <a:spcAft>
              <a:spcPts val="0"/>
            </a:spcAft>
            <a:buNone/>
          </a:pPr>
          <a:r>
            <a:rPr lang="en-US" sz="2200" b="0" kern="1200" dirty="0">
              <a:solidFill>
                <a:srgbClr val="FF0000"/>
              </a:solidFill>
              <a:latin typeface="Myriad Pro Cond" pitchFamily="34" charset="0"/>
            </a:rPr>
            <a:t>(</a:t>
          </a:r>
          <a:r>
            <a:rPr lang="en-US" sz="2200" b="0" kern="1200" dirty="0" err="1">
              <a:solidFill>
                <a:srgbClr val="FF0000"/>
              </a:solidFill>
              <a:latin typeface="Myriad Pro Cond" pitchFamily="34" charset="0"/>
            </a:rPr>
            <a:t>Không</a:t>
          </a:r>
          <a:r>
            <a:rPr lang="en-US" sz="2200" b="0" kern="1200" dirty="0">
              <a:solidFill>
                <a:srgbClr val="FF0000"/>
              </a:solidFill>
              <a:latin typeface="Myriad Pro Cond" pitchFamily="34" charset="0"/>
            </a:rPr>
            <a:t> </a:t>
          </a:r>
          <a:r>
            <a:rPr lang="en-US" sz="2200" b="0" kern="1200" dirty="0" err="1">
              <a:solidFill>
                <a:srgbClr val="FF0000"/>
              </a:solidFill>
              <a:latin typeface="Myriad Pro Cond" pitchFamily="34" charset="0"/>
            </a:rPr>
            <a:t>phải</a:t>
          </a:r>
          <a:r>
            <a:rPr lang="en-US" sz="2200" b="0" kern="1200" dirty="0">
              <a:solidFill>
                <a:srgbClr val="FF0000"/>
              </a:solidFill>
              <a:latin typeface="Myriad Pro Cond" pitchFamily="34" charset="0"/>
            </a:rPr>
            <a:t> lo </a:t>
          </a:r>
          <a:r>
            <a:rPr lang="en-US" sz="2200" b="0" kern="1200" dirty="0" err="1">
              <a:solidFill>
                <a:srgbClr val="FF0000"/>
              </a:solidFill>
              <a:latin typeface="Myriad Pro Cond" pitchFamily="34" charset="0"/>
            </a:rPr>
            <a:t>lắng</a:t>
          </a:r>
          <a:r>
            <a:rPr lang="en-US" sz="2200" b="0" kern="1200" dirty="0">
              <a:solidFill>
                <a:srgbClr val="FF0000"/>
              </a:solidFill>
              <a:latin typeface="Myriad Pro Cond" pitchFamily="34" charset="0"/>
            </a:rPr>
            <a:t>, </a:t>
          </a:r>
          <a:r>
            <a:rPr lang="en-US" sz="2200" b="0" kern="1200" dirty="0" err="1">
              <a:solidFill>
                <a:srgbClr val="FF0000"/>
              </a:solidFill>
              <a:latin typeface="Myriad Pro Cond" pitchFamily="34" charset="0"/>
            </a:rPr>
            <a:t>sợ</a:t>
          </a:r>
          <a:r>
            <a:rPr lang="en-US" sz="2200" b="0" kern="1200" dirty="0">
              <a:solidFill>
                <a:srgbClr val="FF0000"/>
              </a:solidFill>
              <a:latin typeface="Myriad Pro Cond" pitchFamily="34" charset="0"/>
            </a:rPr>
            <a:t> </a:t>
          </a:r>
          <a:r>
            <a:rPr lang="en-US" sz="2200" b="0" kern="1200" dirty="0" err="1">
              <a:solidFill>
                <a:srgbClr val="FF0000"/>
              </a:solidFill>
              <a:latin typeface="Myriad Pro Cond" pitchFamily="34" charset="0"/>
            </a:rPr>
            <a:t>hãi</a:t>
          </a:r>
          <a:r>
            <a:rPr lang="en-US" sz="2200" b="0" kern="1200" dirty="0">
              <a:solidFill>
                <a:srgbClr val="FF0000"/>
              </a:solidFill>
              <a:latin typeface="Myriad Pro Cond" pitchFamily="34" charset="0"/>
            </a:rPr>
            <a:t>)</a:t>
          </a:r>
        </a:p>
      </dsp:txBody>
      <dsp:txXfrm>
        <a:off x="1627631" y="3291840"/>
        <a:ext cx="3526536" cy="1097280"/>
      </dsp:txXfrm>
    </dsp:sp>
    <dsp:sp modelId="{FAC29636-C918-4048-B21B-14E407BC35A3}">
      <dsp:nvSpPr>
        <dsp:cNvPr id="0" name=""/>
        <dsp:cNvSpPr/>
      </dsp:nvSpPr>
      <dsp:spPr>
        <a:xfrm>
          <a:off x="0" y="4389120"/>
          <a:ext cx="6781800" cy="1097280"/>
        </a:xfrm>
        <a:prstGeom prst="trapezoid">
          <a:avLst>
            <a:gd name="adj" fmla="val 61806"/>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ts val="0"/>
            </a:spcAft>
            <a:buNone/>
          </a:pPr>
          <a:r>
            <a:rPr lang="en-US" sz="2800" b="0" kern="1200" dirty="0" err="1">
              <a:solidFill>
                <a:srgbClr val="FF0000"/>
              </a:solidFill>
              <a:latin typeface="Myriad Pro" pitchFamily="34" charset="0"/>
            </a:rPr>
            <a:t>Sinh</a:t>
          </a:r>
          <a:r>
            <a:rPr lang="en-US" sz="2800" b="0" kern="1200" dirty="0">
              <a:solidFill>
                <a:srgbClr val="FF0000"/>
              </a:solidFill>
              <a:latin typeface="Myriad Pro" pitchFamily="34" charset="0"/>
            </a:rPr>
            <a:t> </a:t>
          </a:r>
          <a:r>
            <a:rPr lang="en-US" sz="2800" b="0" kern="1200" dirty="0" err="1">
              <a:solidFill>
                <a:srgbClr val="FF0000"/>
              </a:solidFill>
              <a:latin typeface="Myriad Pro" pitchFamily="34" charset="0"/>
            </a:rPr>
            <a:t>học</a:t>
          </a:r>
          <a:r>
            <a:rPr lang="en-US" sz="2800" b="0" kern="1200" dirty="0">
              <a:solidFill>
                <a:srgbClr val="FF0000"/>
              </a:solidFill>
              <a:latin typeface="Myriad Pro" pitchFamily="34" charset="0"/>
            </a:rPr>
            <a:t>  </a:t>
          </a:r>
        </a:p>
        <a:p>
          <a:pPr marL="0" lvl="0" indent="0" algn="ctr" defTabSz="1244600">
            <a:lnSpc>
              <a:spcPct val="100000"/>
            </a:lnSpc>
            <a:spcBef>
              <a:spcPct val="0"/>
            </a:spcBef>
            <a:spcAft>
              <a:spcPts val="0"/>
            </a:spcAft>
            <a:buNone/>
          </a:pPr>
          <a:r>
            <a:rPr lang="en-US" sz="2200" b="0" kern="1200" dirty="0">
              <a:solidFill>
                <a:srgbClr val="FF0000"/>
              </a:solidFill>
              <a:latin typeface="Myriad Pro" pitchFamily="34" charset="0"/>
            </a:rPr>
            <a:t>Physiological need</a:t>
          </a:r>
        </a:p>
        <a:p>
          <a:pPr marL="0" lvl="0" indent="0" algn="ctr" defTabSz="1244600">
            <a:lnSpc>
              <a:spcPct val="100000"/>
            </a:lnSpc>
            <a:spcBef>
              <a:spcPct val="0"/>
            </a:spcBef>
            <a:spcAft>
              <a:spcPts val="0"/>
            </a:spcAft>
            <a:buNone/>
          </a:pPr>
          <a:r>
            <a:rPr lang="en-US" sz="2200" b="0" kern="1200" dirty="0">
              <a:solidFill>
                <a:srgbClr val="FF0000"/>
              </a:solidFill>
              <a:latin typeface="Myriad Pro Cond" pitchFamily="34" charset="0"/>
            </a:rPr>
            <a:t>(</a:t>
          </a:r>
          <a:r>
            <a:rPr lang="en-US" sz="2200" b="0" kern="1200" dirty="0" err="1">
              <a:solidFill>
                <a:srgbClr val="FF0000"/>
              </a:solidFill>
              <a:latin typeface="Myriad Pro Cond" pitchFamily="34" charset="0"/>
            </a:rPr>
            <a:t>Ăn</a:t>
          </a:r>
          <a:r>
            <a:rPr lang="en-US" sz="2200" b="0" kern="1200" dirty="0">
              <a:solidFill>
                <a:srgbClr val="FF0000"/>
              </a:solidFill>
              <a:latin typeface="Myriad Pro Cond" pitchFamily="34" charset="0"/>
            </a:rPr>
            <a:t>, </a:t>
          </a:r>
          <a:r>
            <a:rPr lang="en-US" sz="2200" b="0" kern="1200" dirty="0" err="1">
              <a:solidFill>
                <a:srgbClr val="FF0000"/>
              </a:solidFill>
              <a:latin typeface="Myriad Pro Cond" pitchFamily="34" charset="0"/>
            </a:rPr>
            <a:t>uống</a:t>
          </a:r>
          <a:r>
            <a:rPr lang="en-US" sz="2200" b="0" kern="1200" dirty="0">
              <a:solidFill>
                <a:srgbClr val="FF0000"/>
              </a:solidFill>
              <a:latin typeface="Myriad Pro Cond" pitchFamily="34" charset="0"/>
            </a:rPr>
            <a:t>, </a:t>
          </a:r>
          <a:r>
            <a:rPr lang="en-US" sz="2200" b="0" kern="1200" dirty="0" err="1">
              <a:solidFill>
                <a:srgbClr val="FF0000"/>
              </a:solidFill>
              <a:latin typeface="Myriad Pro Cond" pitchFamily="34" charset="0"/>
            </a:rPr>
            <a:t>nghỉ</a:t>
          </a:r>
          <a:r>
            <a:rPr lang="en-US" sz="2200" b="0" kern="1200" dirty="0">
              <a:solidFill>
                <a:srgbClr val="FF0000"/>
              </a:solidFill>
              <a:latin typeface="Myriad Pro Cond" pitchFamily="34" charset="0"/>
            </a:rPr>
            <a:t> </a:t>
          </a:r>
          <a:r>
            <a:rPr lang="en-US" sz="2200" b="0" kern="1200" dirty="0" err="1">
              <a:solidFill>
                <a:srgbClr val="FF0000"/>
              </a:solidFill>
              <a:latin typeface="Myriad Pro Cond" pitchFamily="34" charset="0"/>
            </a:rPr>
            <a:t>ngơi</a:t>
          </a:r>
          <a:r>
            <a:rPr lang="en-US" sz="2200" b="0" kern="1200" dirty="0">
              <a:solidFill>
                <a:srgbClr val="FF0000"/>
              </a:solidFill>
              <a:latin typeface="Myriad Pro Cond" pitchFamily="34" charset="0"/>
            </a:rPr>
            <a:t>, …)</a:t>
          </a:r>
        </a:p>
      </dsp:txBody>
      <dsp:txXfrm>
        <a:off x="1186814" y="4389120"/>
        <a:ext cx="4408170" cy="1097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CF885-695D-4089-AD33-A0C984FCFD37}">
      <dsp:nvSpPr>
        <dsp:cNvPr id="0" name=""/>
        <dsp:cNvSpPr/>
      </dsp:nvSpPr>
      <dsp:spPr>
        <a:xfrm>
          <a:off x="2590587" y="0"/>
          <a:ext cx="4283345" cy="4283345"/>
        </a:xfrm>
        <a:prstGeom prst="triangl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08F19B-9333-47EC-AA17-D416E6B34DAA}">
      <dsp:nvSpPr>
        <dsp:cNvPr id="0" name=""/>
        <dsp:cNvSpPr/>
      </dsp:nvSpPr>
      <dsp:spPr>
        <a:xfrm>
          <a:off x="3389842" y="3269395"/>
          <a:ext cx="2784174" cy="1013948"/>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t>Lắng</a:t>
          </a:r>
          <a:r>
            <a:rPr lang="en-US" sz="3000" kern="1200" dirty="0"/>
            <a:t> </a:t>
          </a:r>
          <a:r>
            <a:rPr lang="en-US" sz="3000" kern="1200" dirty="0" err="1"/>
            <a:t>nghe</a:t>
          </a:r>
          <a:endParaRPr lang="en-US" sz="3000" kern="1200" dirty="0"/>
        </a:p>
      </dsp:txBody>
      <dsp:txXfrm>
        <a:off x="3439339" y="3318892"/>
        <a:ext cx="2685180" cy="914954"/>
      </dsp:txXfrm>
    </dsp:sp>
    <dsp:sp modelId="{C5357BC1-28D2-4C4A-B762-7E1221C677F7}">
      <dsp:nvSpPr>
        <dsp:cNvPr id="0" name=""/>
        <dsp:cNvSpPr/>
      </dsp:nvSpPr>
      <dsp:spPr>
        <a:xfrm>
          <a:off x="5090444" y="1805193"/>
          <a:ext cx="3601329" cy="1013948"/>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t>Cười</a:t>
          </a:r>
          <a:r>
            <a:rPr lang="en-US" sz="3000" kern="1200" dirty="0"/>
            <a:t>, </a:t>
          </a:r>
          <a:r>
            <a:rPr lang="en-US" sz="3000" kern="1200" dirty="0" err="1"/>
            <a:t>khen</a:t>
          </a:r>
          <a:r>
            <a:rPr lang="en-US" sz="3000" kern="1200" dirty="0"/>
            <a:t>, </a:t>
          </a:r>
          <a:r>
            <a:rPr lang="en-US" sz="3000" kern="1200" dirty="0" err="1"/>
            <a:t>hỏi</a:t>
          </a:r>
          <a:r>
            <a:rPr lang="en-US" sz="3000" kern="1200" dirty="0"/>
            <a:t> </a:t>
          </a:r>
          <a:r>
            <a:rPr lang="en-US" sz="3000" kern="1200" dirty="0" err="1"/>
            <a:t>thăm</a:t>
          </a:r>
          <a:endParaRPr lang="en-US" sz="3000" kern="1200" dirty="0"/>
        </a:p>
      </dsp:txBody>
      <dsp:txXfrm>
        <a:off x="5139941" y="1854690"/>
        <a:ext cx="3502335" cy="914954"/>
      </dsp:txXfrm>
    </dsp:sp>
    <dsp:sp modelId="{DB55174F-72E7-4664-8A66-9063A99F0A58}">
      <dsp:nvSpPr>
        <dsp:cNvPr id="0" name=""/>
        <dsp:cNvSpPr/>
      </dsp:nvSpPr>
      <dsp:spPr>
        <a:xfrm>
          <a:off x="1495769" y="1807201"/>
          <a:ext cx="2784174" cy="1013948"/>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t>Chào</a:t>
          </a:r>
          <a:r>
            <a:rPr lang="en-US" sz="3000" kern="1200" dirty="0"/>
            <a:t>, </a:t>
          </a:r>
          <a:r>
            <a:rPr lang="en-US" sz="3000" kern="1200" dirty="0" err="1"/>
            <a:t>bắt</a:t>
          </a:r>
          <a:r>
            <a:rPr lang="en-US" sz="3000" kern="1200" dirty="0"/>
            <a:t> </a:t>
          </a:r>
          <a:r>
            <a:rPr lang="en-US" sz="3000" kern="1200" dirty="0" err="1"/>
            <a:t>tay</a:t>
          </a:r>
          <a:endParaRPr lang="en-US" sz="3000" kern="1200" dirty="0"/>
        </a:p>
      </dsp:txBody>
      <dsp:txXfrm>
        <a:off x="1545266" y="1856698"/>
        <a:ext cx="2685180" cy="91495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396BE-BF36-45FA-8DBF-B5C89E4775AF}" type="datetimeFigureOut">
              <a:rPr lang="en-US" smtClean="0"/>
              <a:t>4/21/2022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A0ECF-9518-401F-850B-B62B8A309AC7}" type="slidenum">
              <a:rPr lang="en-US" smtClean="0"/>
              <a:t>‹#›</a:t>
            </a:fld>
            <a:endParaRPr lang="en-US"/>
          </a:p>
        </p:txBody>
      </p:sp>
    </p:spTree>
    <p:extLst>
      <p:ext uri="{BB962C8B-B14F-4D97-AF65-F5344CB8AC3E}">
        <p14:creationId xmlns:p14="http://schemas.microsoft.com/office/powerpoint/2010/main" val="1511832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5A0ECF-9518-401F-850B-B62B8A309AC7}" type="slidenum">
              <a:rPr lang="en-US" smtClean="0"/>
              <a:t>1</a:t>
            </a:fld>
            <a:endParaRPr lang="en-US"/>
          </a:p>
        </p:txBody>
      </p:sp>
    </p:spTree>
    <p:extLst>
      <p:ext uri="{BB962C8B-B14F-4D97-AF65-F5344CB8AC3E}">
        <p14:creationId xmlns:p14="http://schemas.microsoft.com/office/powerpoint/2010/main" val="3396024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Sincere</a:t>
            </a:r>
          </a:p>
          <a:p>
            <a:r>
              <a:rPr lang="en-US" dirty="0"/>
              <a:t>Speed</a:t>
            </a:r>
          </a:p>
          <a:p>
            <a:r>
              <a:rPr lang="en-US" dirty="0"/>
              <a:t>Silence</a:t>
            </a:r>
          </a:p>
          <a:p>
            <a:endParaRPr lang="en-US" dirty="0"/>
          </a:p>
        </p:txBody>
      </p:sp>
      <p:sp>
        <p:nvSpPr>
          <p:cNvPr id="4" name="Slide Number Placeholder 3"/>
          <p:cNvSpPr>
            <a:spLocks noGrp="1"/>
          </p:cNvSpPr>
          <p:nvPr>
            <p:ph type="sldNum" sz="quarter" idx="10"/>
          </p:nvPr>
        </p:nvSpPr>
        <p:spPr/>
        <p:txBody>
          <a:bodyPr/>
          <a:lstStyle/>
          <a:p>
            <a:fld id="{855A0ECF-9518-401F-850B-B62B8A309AC7}" type="slidenum">
              <a:rPr lang="en-US" smtClean="0"/>
              <a:t>19</a:t>
            </a:fld>
            <a:endParaRPr lang="en-US"/>
          </a:p>
        </p:txBody>
      </p:sp>
    </p:spTree>
    <p:extLst>
      <p:ext uri="{BB962C8B-B14F-4D97-AF65-F5344CB8AC3E}">
        <p14:creationId xmlns:p14="http://schemas.microsoft.com/office/powerpoint/2010/main" val="116951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Rượu</a:t>
            </a:r>
            <a:r>
              <a:rPr lang="en-US" baseline="0" dirty="0"/>
              <a:t> </a:t>
            </a:r>
            <a:r>
              <a:rPr lang="en-US" baseline="0" dirty="0" err="1"/>
              <a:t>nhạt</a:t>
            </a:r>
            <a:r>
              <a:rPr lang="en-US" baseline="0" dirty="0"/>
              <a:t> </a:t>
            </a:r>
            <a:r>
              <a:rPr lang="en-US" baseline="0" dirty="0" err="1"/>
              <a:t>uống</a:t>
            </a:r>
            <a:r>
              <a:rPr lang="en-US" baseline="0" dirty="0"/>
              <a:t> </a:t>
            </a:r>
            <a:r>
              <a:rPr lang="en-US" baseline="0" dirty="0" err="1"/>
              <a:t>lắm</a:t>
            </a:r>
            <a:r>
              <a:rPr lang="en-US" baseline="0" dirty="0"/>
              <a:t> </a:t>
            </a:r>
            <a:r>
              <a:rPr lang="en-US" baseline="0" dirty="0" err="1"/>
              <a:t>cũng</a:t>
            </a:r>
            <a:r>
              <a:rPr lang="en-US" baseline="0" dirty="0"/>
              <a:t> say</a:t>
            </a:r>
          </a:p>
          <a:p>
            <a:r>
              <a:rPr lang="en-US" baseline="0" dirty="0" err="1"/>
              <a:t>Người</a:t>
            </a:r>
            <a:r>
              <a:rPr lang="en-US" baseline="0" dirty="0"/>
              <a:t> </a:t>
            </a:r>
            <a:r>
              <a:rPr lang="en-US" baseline="0" dirty="0" err="1"/>
              <a:t>khôn</a:t>
            </a:r>
            <a:r>
              <a:rPr lang="en-US" baseline="0" dirty="0"/>
              <a:t> </a:t>
            </a:r>
            <a:r>
              <a:rPr lang="en-US" baseline="0" dirty="0" err="1"/>
              <a:t>nói</a:t>
            </a:r>
            <a:r>
              <a:rPr lang="en-US" baseline="0" dirty="0"/>
              <a:t> </a:t>
            </a:r>
            <a:r>
              <a:rPr lang="en-US" baseline="0" dirty="0" err="1"/>
              <a:t>lắm</a:t>
            </a:r>
            <a:r>
              <a:rPr lang="en-US" baseline="0" dirty="0"/>
              <a:t> </a:t>
            </a:r>
            <a:r>
              <a:rPr lang="en-US" baseline="0" dirty="0" err="1"/>
              <a:t>dù</a:t>
            </a:r>
            <a:r>
              <a:rPr lang="en-US" baseline="0" dirty="0"/>
              <a:t> hay </a:t>
            </a:r>
            <a:r>
              <a:rPr lang="en-US" baseline="0" dirty="0" err="1"/>
              <a:t>cũng</a:t>
            </a:r>
            <a:r>
              <a:rPr lang="en-US" baseline="0" dirty="0"/>
              <a:t> </a:t>
            </a:r>
            <a:r>
              <a:rPr lang="en-US" baseline="0" dirty="0" err="1"/>
              <a:t>nhàm</a:t>
            </a:r>
            <a:endParaRPr lang="en-US" baseline="0" dirty="0"/>
          </a:p>
          <a:p>
            <a:r>
              <a:rPr lang="en-US" baseline="0" dirty="0" err="1"/>
              <a:t>Nói</a:t>
            </a:r>
            <a:r>
              <a:rPr lang="en-US" baseline="0" dirty="0"/>
              <a:t> </a:t>
            </a:r>
            <a:r>
              <a:rPr lang="en-US" baseline="0" dirty="0" err="1"/>
              <a:t>dài</a:t>
            </a:r>
            <a:r>
              <a:rPr lang="en-US" baseline="0" dirty="0"/>
              <a:t>, </a:t>
            </a:r>
            <a:r>
              <a:rPr lang="en-US" baseline="0" dirty="0" err="1"/>
              <a:t>nói</a:t>
            </a:r>
            <a:r>
              <a:rPr lang="en-US" baseline="0" dirty="0"/>
              <a:t> </a:t>
            </a:r>
            <a:r>
              <a:rPr lang="en-US" baseline="0" dirty="0" err="1"/>
              <a:t>dai</a:t>
            </a:r>
            <a:r>
              <a:rPr lang="en-US" baseline="0" dirty="0"/>
              <a:t>, </a:t>
            </a:r>
            <a:r>
              <a:rPr lang="en-US" baseline="0" dirty="0" err="1"/>
              <a:t>nói</a:t>
            </a:r>
            <a:r>
              <a:rPr lang="en-US" baseline="0" dirty="0"/>
              <a:t> </a:t>
            </a:r>
            <a:r>
              <a:rPr lang="en-US" baseline="0" dirty="0" err="1"/>
              <a:t>dại</a:t>
            </a:r>
            <a:endParaRPr lang="en-US" baseline="0" dirty="0"/>
          </a:p>
          <a:p>
            <a:r>
              <a:rPr lang="en-US" baseline="0" dirty="0" err="1"/>
              <a:t>Nói</a:t>
            </a:r>
            <a:r>
              <a:rPr lang="en-US" baseline="0" dirty="0"/>
              <a:t> </a:t>
            </a:r>
            <a:r>
              <a:rPr lang="en-US" baseline="0" dirty="0" err="1"/>
              <a:t>là</a:t>
            </a:r>
            <a:r>
              <a:rPr lang="en-US" baseline="0" dirty="0"/>
              <a:t> </a:t>
            </a:r>
            <a:r>
              <a:rPr lang="en-US" baseline="0" dirty="0" err="1"/>
              <a:t>gieo</a:t>
            </a:r>
            <a:r>
              <a:rPr lang="en-US" baseline="0" dirty="0"/>
              <a:t>, </a:t>
            </a:r>
            <a:r>
              <a:rPr lang="en-US" baseline="0" dirty="0" err="1"/>
              <a:t>nghe</a:t>
            </a:r>
            <a:r>
              <a:rPr lang="en-US" baseline="0" dirty="0"/>
              <a:t> </a:t>
            </a:r>
            <a:r>
              <a:rPr lang="en-US" baseline="0" dirty="0" err="1"/>
              <a:t>là</a:t>
            </a:r>
            <a:r>
              <a:rPr lang="en-US" baseline="0" dirty="0"/>
              <a:t> </a:t>
            </a:r>
            <a:r>
              <a:rPr lang="en-US" baseline="0" dirty="0" err="1"/>
              <a:t>gặt</a:t>
            </a:r>
            <a:endParaRPr lang="en-US" baseline="0" dirty="0"/>
          </a:p>
          <a:p>
            <a:r>
              <a:rPr lang="en-US" baseline="0" dirty="0" err="1"/>
              <a:t>Học</a:t>
            </a:r>
            <a:r>
              <a:rPr lang="en-US" baseline="0" dirty="0"/>
              <a:t>, </a:t>
            </a:r>
            <a:r>
              <a:rPr lang="en-US" baseline="0" dirty="0" err="1"/>
              <a:t>hỏi</a:t>
            </a:r>
            <a:r>
              <a:rPr lang="en-US" baseline="0" dirty="0"/>
              <a:t>, </a:t>
            </a:r>
            <a:r>
              <a:rPr lang="en-US" baseline="0" dirty="0" err="1"/>
              <a:t>hiểu</a:t>
            </a:r>
            <a:r>
              <a:rPr lang="en-US" baseline="0" dirty="0"/>
              <a:t>, </a:t>
            </a:r>
            <a:r>
              <a:rPr lang="en-US" baseline="0" dirty="0" err="1"/>
              <a:t>hành</a:t>
            </a:r>
            <a:r>
              <a:rPr lang="en-US" baseline="0" dirty="0"/>
              <a:t>, </a:t>
            </a:r>
            <a:r>
              <a:rPr lang="en-US" baseline="0" dirty="0" err="1"/>
              <a:t>hồ</a:t>
            </a:r>
            <a:endParaRPr lang="en-US" baseline="0" dirty="0"/>
          </a:p>
          <a:p>
            <a:r>
              <a:rPr lang="en-US" baseline="0" dirty="0" err="1"/>
              <a:t>Khiêm</a:t>
            </a:r>
            <a:r>
              <a:rPr lang="en-US" baseline="0" dirty="0"/>
              <a:t> </a:t>
            </a:r>
            <a:r>
              <a:rPr lang="en-US" baseline="0" dirty="0" err="1"/>
              <a:t>tốn</a:t>
            </a:r>
            <a:endParaRPr lang="en-US" dirty="0"/>
          </a:p>
        </p:txBody>
      </p:sp>
      <p:sp>
        <p:nvSpPr>
          <p:cNvPr id="4" name="Slide Number Placeholder 3"/>
          <p:cNvSpPr>
            <a:spLocks noGrp="1"/>
          </p:cNvSpPr>
          <p:nvPr>
            <p:ph type="sldNum" sz="quarter" idx="10"/>
          </p:nvPr>
        </p:nvSpPr>
        <p:spPr/>
        <p:txBody>
          <a:bodyPr/>
          <a:lstStyle/>
          <a:p>
            <a:fld id="{855A0ECF-9518-401F-850B-B62B8A309AC7}" type="slidenum">
              <a:rPr lang="en-US" smtClean="0"/>
              <a:t>20</a:t>
            </a:fld>
            <a:endParaRPr lang="en-US"/>
          </a:p>
        </p:txBody>
      </p:sp>
    </p:spTree>
    <p:extLst>
      <p:ext uri="{BB962C8B-B14F-4D97-AF65-F5344CB8AC3E}">
        <p14:creationId xmlns:p14="http://schemas.microsoft.com/office/powerpoint/2010/main" val="4147659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Rượu</a:t>
            </a:r>
            <a:r>
              <a:rPr lang="en-US" baseline="0" dirty="0"/>
              <a:t> </a:t>
            </a:r>
            <a:r>
              <a:rPr lang="en-US" baseline="0" dirty="0" err="1"/>
              <a:t>nhạt</a:t>
            </a:r>
            <a:r>
              <a:rPr lang="en-US" baseline="0" dirty="0"/>
              <a:t> </a:t>
            </a:r>
            <a:r>
              <a:rPr lang="en-US" baseline="0" dirty="0" err="1"/>
              <a:t>uống</a:t>
            </a:r>
            <a:r>
              <a:rPr lang="en-US" baseline="0" dirty="0"/>
              <a:t> </a:t>
            </a:r>
            <a:r>
              <a:rPr lang="en-US" baseline="0" dirty="0" err="1"/>
              <a:t>lắm</a:t>
            </a:r>
            <a:r>
              <a:rPr lang="en-US" baseline="0" dirty="0"/>
              <a:t> </a:t>
            </a:r>
            <a:r>
              <a:rPr lang="en-US" baseline="0" dirty="0" err="1"/>
              <a:t>cũng</a:t>
            </a:r>
            <a:r>
              <a:rPr lang="en-US" baseline="0" dirty="0"/>
              <a:t> say</a:t>
            </a:r>
          </a:p>
          <a:p>
            <a:r>
              <a:rPr lang="en-US" baseline="0" dirty="0" err="1"/>
              <a:t>Người</a:t>
            </a:r>
            <a:r>
              <a:rPr lang="en-US" baseline="0" dirty="0"/>
              <a:t> </a:t>
            </a:r>
            <a:r>
              <a:rPr lang="en-US" baseline="0" dirty="0" err="1"/>
              <a:t>khôn</a:t>
            </a:r>
            <a:r>
              <a:rPr lang="en-US" baseline="0" dirty="0"/>
              <a:t> </a:t>
            </a:r>
            <a:r>
              <a:rPr lang="en-US" baseline="0" dirty="0" err="1"/>
              <a:t>nói</a:t>
            </a:r>
            <a:r>
              <a:rPr lang="en-US" baseline="0" dirty="0"/>
              <a:t> </a:t>
            </a:r>
            <a:r>
              <a:rPr lang="en-US" baseline="0" dirty="0" err="1"/>
              <a:t>lắm</a:t>
            </a:r>
            <a:r>
              <a:rPr lang="en-US" baseline="0" dirty="0"/>
              <a:t> </a:t>
            </a:r>
            <a:r>
              <a:rPr lang="en-US" baseline="0" dirty="0" err="1"/>
              <a:t>dù</a:t>
            </a:r>
            <a:r>
              <a:rPr lang="en-US" baseline="0" dirty="0"/>
              <a:t> hay </a:t>
            </a:r>
            <a:r>
              <a:rPr lang="en-US" baseline="0" dirty="0" err="1"/>
              <a:t>cũng</a:t>
            </a:r>
            <a:r>
              <a:rPr lang="en-US" baseline="0" dirty="0"/>
              <a:t> </a:t>
            </a:r>
            <a:r>
              <a:rPr lang="en-US" baseline="0" dirty="0" err="1"/>
              <a:t>nhàm</a:t>
            </a:r>
            <a:endParaRPr lang="en-US" dirty="0"/>
          </a:p>
        </p:txBody>
      </p:sp>
      <p:sp>
        <p:nvSpPr>
          <p:cNvPr id="4" name="Slide Number Placeholder 3"/>
          <p:cNvSpPr>
            <a:spLocks noGrp="1"/>
          </p:cNvSpPr>
          <p:nvPr>
            <p:ph type="sldNum" sz="quarter" idx="10"/>
          </p:nvPr>
        </p:nvSpPr>
        <p:spPr/>
        <p:txBody>
          <a:bodyPr/>
          <a:lstStyle/>
          <a:p>
            <a:fld id="{855A0ECF-9518-401F-850B-B62B8A309AC7}" type="slidenum">
              <a:rPr lang="en-US" smtClean="0"/>
              <a:t>28</a:t>
            </a:fld>
            <a:endParaRPr lang="en-US"/>
          </a:p>
        </p:txBody>
      </p:sp>
    </p:spTree>
    <p:extLst>
      <p:ext uri="{BB962C8B-B14F-4D97-AF65-F5344CB8AC3E}">
        <p14:creationId xmlns:p14="http://schemas.microsoft.com/office/powerpoint/2010/main" val="2616410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5A0ECF-9518-401F-850B-B62B8A309AC7}" type="slidenum">
              <a:rPr lang="en-US" smtClean="0"/>
              <a:t>62</a:t>
            </a:fld>
            <a:endParaRPr lang="en-US"/>
          </a:p>
        </p:txBody>
      </p:sp>
    </p:spTree>
    <p:extLst>
      <p:ext uri="{BB962C8B-B14F-4D97-AF65-F5344CB8AC3E}">
        <p14:creationId xmlns:p14="http://schemas.microsoft.com/office/powerpoint/2010/main" val="374162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Rượu</a:t>
            </a:r>
            <a:r>
              <a:rPr lang="en-US" baseline="0" dirty="0"/>
              <a:t> </a:t>
            </a:r>
            <a:r>
              <a:rPr lang="en-US" baseline="0" dirty="0" err="1"/>
              <a:t>nhạt</a:t>
            </a:r>
            <a:r>
              <a:rPr lang="en-US" baseline="0" dirty="0"/>
              <a:t> </a:t>
            </a:r>
            <a:r>
              <a:rPr lang="en-US" baseline="0" dirty="0" err="1"/>
              <a:t>uống</a:t>
            </a:r>
            <a:r>
              <a:rPr lang="en-US" baseline="0" dirty="0"/>
              <a:t> </a:t>
            </a:r>
            <a:r>
              <a:rPr lang="en-US" baseline="0" dirty="0" err="1"/>
              <a:t>lắm</a:t>
            </a:r>
            <a:r>
              <a:rPr lang="en-US" baseline="0" dirty="0"/>
              <a:t> </a:t>
            </a:r>
            <a:r>
              <a:rPr lang="en-US" baseline="0" dirty="0" err="1"/>
              <a:t>cũng</a:t>
            </a:r>
            <a:r>
              <a:rPr lang="en-US" baseline="0" dirty="0"/>
              <a:t> say</a:t>
            </a:r>
          </a:p>
          <a:p>
            <a:r>
              <a:rPr lang="en-US" baseline="0" dirty="0" err="1"/>
              <a:t>Người</a:t>
            </a:r>
            <a:r>
              <a:rPr lang="en-US" baseline="0" dirty="0"/>
              <a:t> </a:t>
            </a:r>
            <a:r>
              <a:rPr lang="en-US" baseline="0" dirty="0" err="1"/>
              <a:t>khôn</a:t>
            </a:r>
            <a:r>
              <a:rPr lang="en-US" baseline="0" dirty="0"/>
              <a:t> </a:t>
            </a:r>
            <a:r>
              <a:rPr lang="en-US" baseline="0" dirty="0" err="1"/>
              <a:t>nói</a:t>
            </a:r>
            <a:r>
              <a:rPr lang="en-US" baseline="0" dirty="0"/>
              <a:t> </a:t>
            </a:r>
            <a:r>
              <a:rPr lang="en-US" baseline="0" dirty="0" err="1"/>
              <a:t>lắm</a:t>
            </a:r>
            <a:r>
              <a:rPr lang="en-US" baseline="0" dirty="0"/>
              <a:t> </a:t>
            </a:r>
            <a:r>
              <a:rPr lang="en-US" baseline="0" dirty="0" err="1"/>
              <a:t>dù</a:t>
            </a:r>
            <a:r>
              <a:rPr lang="en-US" baseline="0" dirty="0"/>
              <a:t> hay </a:t>
            </a:r>
            <a:r>
              <a:rPr lang="en-US" baseline="0" dirty="0" err="1"/>
              <a:t>cũng</a:t>
            </a:r>
            <a:r>
              <a:rPr lang="en-US" baseline="0" dirty="0"/>
              <a:t> </a:t>
            </a:r>
            <a:r>
              <a:rPr lang="en-US" baseline="0" dirty="0" err="1"/>
              <a:t>nhàm</a:t>
            </a:r>
            <a:endParaRPr lang="en-US" dirty="0"/>
          </a:p>
        </p:txBody>
      </p:sp>
      <p:sp>
        <p:nvSpPr>
          <p:cNvPr id="4" name="Slide Number Placeholder 3"/>
          <p:cNvSpPr>
            <a:spLocks noGrp="1"/>
          </p:cNvSpPr>
          <p:nvPr>
            <p:ph type="sldNum" sz="quarter" idx="10"/>
          </p:nvPr>
        </p:nvSpPr>
        <p:spPr/>
        <p:txBody>
          <a:bodyPr/>
          <a:lstStyle/>
          <a:p>
            <a:fld id="{855A0ECF-9518-401F-850B-B62B8A309AC7}" type="slidenum">
              <a:rPr lang="en-US" smtClean="0"/>
              <a:t>63</a:t>
            </a:fld>
            <a:endParaRPr lang="en-US"/>
          </a:p>
        </p:txBody>
      </p:sp>
    </p:spTree>
    <p:extLst>
      <p:ext uri="{BB962C8B-B14F-4D97-AF65-F5344CB8AC3E}">
        <p14:creationId xmlns:p14="http://schemas.microsoft.com/office/powerpoint/2010/main" val="73980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Là</a:t>
            </a:r>
            <a:r>
              <a:rPr lang="en-US" baseline="0" dirty="0"/>
              <a:t> </a:t>
            </a:r>
            <a:r>
              <a:rPr lang="en-US" baseline="0" dirty="0" err="1"/>
              <a:t>hành</a:t>
            </a:r>
            <a:r>
              <a:rPr lang="en-US" baseline="0" dirty="0"/>
              <a:t> vi </a:t>
            </a:r>
            <a:r>
              <a:rPr lang="en-US" baseline="0" dirty="0" err="1"/>
              <a:t>ứng</a:t>
            </a:r>
            <a:r>
              <a:rPr lang="en-US" baseline="0" dirty="0"/>
              <a:t> </a:t>
            </a:r>
            <a:r>
              <a:rPr lang="en-US" baseline="0" dirty="0" err="1"/>
              <a:t>xử</a:t>
            </a:r>
            <a:r>
              <a:rPr lang="en-US" baseline="0" dirty="0"/>
              <a:t>, </a:t>
            </a:r>
            <a:r>
              <a:rPr lang="en-US" baseline="0" dirty="0" err="1"/>
              <a:t>kỹ</a:t>
            </a:r>
            <a:r>
              <a:rPr lang="en-US" baseline="0" dirty="0"/>
              <a:t> </a:t>
            </a:r>
            <a:r>
              <a:rPr lang="en-US" baseline="0" dirty="0" err="1"/>
              <a:t>năng</a:t>
            </a:r>
            <a:r>
              <a:rPr lang="en-US" baseline="0" dirty="0"/>
              <a:t> </a:t>
            </a:r>
            <a:r>
              <a:rPr lang="en-US" baseline="0" dirty="0" err="1"/>
              <a:t>truyền</a:t>
            </a:r>
            <a:r>
              <a:rPr lang="en-US" baseline="0" dirty="0"/>
              <a:t> </a:t>
            </a:r>
            <a:r>
              <a:rPr lang="en-US" baseline="0" dirty="0" err="1"/>
              <a:t>đạt</a:t>
            </a:r>
            <a:r>
              <a:rPr lang="en-US" baseline="0" dirty="0"/>
              <a:t> </a:t>
            </a:r>
            <a:r>
              <a:rPr lang="en-US" baseline="0" dirty="0" err="1"/>
              <a:t>và</a:t>
            </a:r>
            <a:r>
              <a:rPr lang="en-US" baseline="0" dirty="0"/>
              <a:t> </a:t>
            </a:r>
            <a:r>
              <a:rPr lang="en-US" baseline="0" dirty="0" err="1"/>
              <a:t>trao</a:t>
            </a:r>
            <a:r>
              <a:rPr lang="en-US" baseline="0" dirty="0"/>
              <a:t> </a:t>
            </a:r>
            <a:r>
              <a:rPr lang="en-US" baseline="0" dirty="0" err="1"/>
              <a:t>đổi</a:t>
            </a:r>
            <a:r>
              <a:rPr lang="en-US" baseline="0" dirty="0"/>
              <a:t> </a:t>
            </a:r>
            <a:r>
              <a:rPr lang="en-US" baseline="0" dirty="0" err="1"/>
              <a:t>thông</a:t>
            </a:r>
            <a:r>
              <a:rPr lang="en-US" baseline="0" dirty="0"/>
              <a:t> tin, </a:t>
            </a:r>
            <a:r>
              <a:rPr lang="en-US" baseline="0" dirty="0" err="1"/>
              <a:t>thông</a:t>
            </a:r>
            <a:r>
              <a:rPr lang="en-US" baseline="0" dirty="0"/>
              <a:t> </a:t>
            </a:r>
            <a:r>
              <a:rPr lang="en-US" baseline="0" dirty="0" err="1"/>
              <a:t>điệp</a:t>
            </a:r>
            <a:r>
              <a:rPr lang="en-US" baseline="0" dirty="0"/>
              <a:t> </a:t>
            </a:r>
            <a:r>
              <a:rPr lang="en-US" baseline="0" dirty="0" err="1"/>
              <a:t>giữa</a:t>
            </a:r>
            <a:r>
              <a:rPr lang="en-US" baseline="0" dirty="0"/>
              <a:t> con </a:t>
            </a:r>
            <a:r>
              <a:rPr lang="en-US" baseline="0" dirty="0" err="1"/>
              <a:t>người</a:t>
            </a:r>
            <a:r>
              <a:rPr lang="en-US" baseline="0" dirty="0"/>
              <a:t> </a:t>
            </a:r>
            <a:r>
              <a:rPr lang="en-US" baseline="0" dirty="0" err="1"/>
              <a:t>với</a:t>
            </a:r>
            <a:r>
              <a:rPr lang="en-US" baseline="0" dirty="0"/>
              <a:t> </a:t>
            </a:r>
            <a:r>
              <a:rPr lang="en-US" baseline="0" dirty="0" err="1"/>
              <a:t>nhau</a:t>
            </a:r>
            <a:r>
              <a:rPr lang="en-US" baseline="0" dirty="0"/>
              <a:t> </a:t>
            </a:r>
            <a:r>
              <a:rPr lang="en-US" baseline="0" dirty="0" err="1"/>
              <a:t>thông</a:t>
            </a:r>
            <a:r>
              <a:rPr lang="en-US" baseline="0" dirty="0"/>
              <a:t> qua </a:t>
            </a:r>
            <a:r>
              <a:rPr lang="en-US" baseline="0" dirty="0" err="1"/>
              <a:t>lời</a:t>
            </a:r>
            <a:r>
              <a:rPr lang="en-US" baseline="0" dirty="0"/>
              <a:t> </a:t>
            </a:r>
            <a:r>
              <a:rPr lang="en-US" baseline="0" dirty="0" err="1"/>
              <a:t>nói</a:t>
            </a:r>
            <a:r>
              <a:rPr lang="en-US" baseline="0" dirty="0"/>
              <a:t>, </a:t>
            </a:r>
            <a:r>
              <a:rPr lang="en-US" baseline="0" dirty="0" err="1"/>
              <a:t>hình</a:t>
            </a:r>
            <a:r>
              <a:rPr lang="en-US" baseline="0" dirty="0"/>
              <a:t> </a:t>
            </a:r>
            <a:r>
              <a:rPr lang="en-US" baseline="0" dirty="0" err="1"/>
              <a:t>ảnh</a:t>
            </a:r>
            <a:r>
              <a:rPr lang="en-US" baseline="0" dirty="0"/>
              <a:t>, </a:t>
            </a:r>
            <a:r>
              <a:rPr lang="en-US" baseline="0" dirty="0" err="1"/>
              <a:t>dấu</a:t>
            </a:r>
            <a:r>
              <a:rPr lang="en-US" baseline="0" dirty="0"/>
              <a:t> </a:t>
            </a:r>
            <a:r>
              <a:rPr lang="en-US" baseline="0" dirty="0" err="1"/>
              <a:t>hiệu</a:t>
            </a:r>
            <a:r>
              <a:rPr lang="en-US" baseline="0" dirty="0"/>
              <a:t>…</a:t>
            </a:r>
          </a:p>
          <a:p>
            <a:r>
              <a:rPr lang="en-US" baseline="0" dirty="0" err="1"/>
              <a:t>Là</a:t>
            </a:r>
            <a:r>
              <a:rPr lang="en-US" baseline="0" dirty="0"/>
              <a:t> </a:t>
            </a:r>
            <a:r>
              <a:rPr lang="en-US" baseline="0" dirty="0" err="1"/>
              <a:t>quá</a:t>
            </a:r>
            <a:r>
              <a:rPr lang="en-US" baseline="0" dirty="0"/>
              <a:t> </a:t>
            </a:r>
            <a:r>
              <a:rPr lang="en-US" baseline="0" dirty="0" err="1"/>
              <a:t>trình</a:t>
            </a:r>
            <a:r>
              <a:rPr lang="en-US" baseline="0" dirty="0"/>
              <a:t> </a:t>
            </a:r>
            <a:r>
              <a:rPr lang="en-US" baseline="0" dirty="0" err="1"/>
              <a:t>trao</a:t>
            </a:r>
            <a:r>
              <a:rPr lang="en-US" baseline="0" dirty="0"/>
              <a:t> </a:t>
            </a:r>
            <a:r>
              <a:rPr lang="en-US" baseline="0" dirty="0" err="1"/>
              <a:t>đổi</a:t>
            </a:r>
            <a:r>
              <a:rPr lang="en-US" baseline="0" dirty="0"/>
              <a:t> </a:t>
            </a:r>
            <a:r>
              <a:rPr lang="en-US" baseline="0" dirty="0" err="1"/>
              <a:t>thông</a:t>
            </a:r>
            <a:r>
              <a:rPr lang="en-US" baseline="0" dirty="0"/>
              <a:t> tin, </a:t>
            </a:r>
            <a:r>
              <a:rPr lang="en-US" baseline="0" dirty="0" err="1"/>
              <a:t>niềm</a:t>
            </a:r>
            <a:r>
              <a:rPr lang="en-US" baseline="0" dirty="0"/>
              <a:t> tin, ý </a:t>
            </a:r>
            <a:r>
              <a:rPr lang="en-US" baseline="0" dirty="0" err="1"/>
              <a:t>tưởng</a:t>
            </a:r>
            <a:r>
              <a:rPr lang="en-US" baseline="0" dirty="0"/>
              <a:t>, </a:t>
            </a:r>
            <a:r>
              <a:rPr lang="en-US" baseline="0" dirty="0" err="1"/>
              <a:t>suy</a:t>
            </a:r>
            <a:r>
              <a:rPr lang="en-US" baseline="0" dirty="0"/>
              <a:t> </a:t>
            </a:r>
            <a:r>
              <a:rPr lang="en-US" baseline="0" dirty="0" err="1"/>
              <a:t>nghĩ</a:t>
            </a:r>
            <a:r>
              <a:rPr lang="en-US" baseline="0" dirty="0"/>
              <a:t>, </a:t>
            </a:r>
            <a:r>
              <a:rPr lang="en-US" baseline="0" dirty="0" err="1"/>
              <a:t>cảm</a:t>
            </a:r>
            <a:r>
              <a:rPr lang="en-US" baseline="0" dirty="0"/>
              <a:t> </a:t>
            </a:r>
            <a:r>
              <a:rPr lang="en-US" baseline="0" dirty="0" err="1"/>
              <a:t>xúc</a:t>
            </a:r>
            <a:r>
              <a:rPr lang="en-US" baseline="0" dirty="0"/>
              <a:t> </a:t>
            </a:r>
            <a:r>
              <a:rPr lang="en-US" baseline="0" dirty="0" err="1"/>
              <a:t>giữa</a:t>
            </a:r>
            <a:r>
              <a:rPr lang="en-US" baseline="0" dirty="0"/>
              <a:t> </a:t>
            </a:r>
            <a:r>
              <a:rPr lang="en-US" baseline="0" dirty="0" err="1"/>
              <a:t>người</a:t>
            </a:r>
            <a:r>
              <a:rPr lang="en-US" baseline="0" dirty="0"/>
              <a:t> </a:t>
            </a:r>
            <a:r>
              <a:rPr lang="en-US" baseline="0" dirty="0" err="1"/>
              <a:t>và</a:t>
            </a:r>
            <a:r>
              <a:rPr lang="en-US" baseline="0" dirty="0"/>
              <a:t> </a:t>
            </a:r>
            <a:r>
              <a:rPr lang="en-US" baseline="0" dirty="0" err="1"/>
              <a:t>người</a:t>
            </a:r>
            <a:endParaRPr lang="en-US" dirty="0"/>
          </a:p>
        </p:txBody>
      </p:sp>
      <p:sp>
        <p:nvSpPr>
          <p:cNvPr id="4" name="Slide Number Placeholder 3"/>
          <p:cNvSpPr>
            <a:spLocks noGrp="1"/>
          </p:cNvSpPr>
          <p:nvPr>
            <p:ph type="sldNum" sz="quarter" idx="10"/>
          </p:nvPr>
        </p:nvSpPr>
        <p:spPr/>
        <p:txBody>
          <a:bodyPr/>
          <a:lstStyle/>
          <a:p>
            <a:fld id="{855A0ECF-9518-401F-850B-B62B8A309AC7}" type="slidenum">
              <a:rPr lang="en-US" smtClean="0"/>
              <a:t>2</a:t>
            </a:fld>
            <a:endParaRPr lang="en-US"/>
          </a:p>
        </p:txBody>
      </p:sp>
    </p:spTree>
    <p:extLst>
      <p:ext uri="{BB962C8B-B14F-4D97-AF65-F5344CB8AC3E}">
        <p14:creationId xmlns:p14="http://schemas.microsoft.com/office/powerpoint/2010/main" val="175966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Scotland</a:t>
            </a:r>
          </a:p>
          <a:p>
            <a:r>
              <a:rPr lang="vi-VN" sz="1200" b="1" i="0" kern="1200" dirty="0">
                <a:solidFill>
                  <a:schemeClr val="tx1"/>
                </a:solidFill>
                <a:effectLst/>
                <a:latin typeface="+mn-lt"/>
                <a:ea typeface="+mn-ea"/>
                <a:cs typeface="+mn-cs"/>
              </a:rPr>
              <a:t>TINH THẦN TỰ LỰC: NHỮNG TẤM GƯƠNG VỀ PHẨM HẠNH VÀ LÒNG KIÊN TRÌ</a:t>
            </a:r>
            <a:endParaRPr lang="en-US" dirty="0"/>
          </a:p>
        </p:txBody>
      </p:sp>
      <p:sp>
        <p:nvSpPr>
          <p:cNvPr id="4" name="Slide Number Placeholder 3"/>
          <p:cNvSpPr>
            <a:spLocks noGrp="1"/>
          </p:cNvSpPr>
          <p:nvPr>
            <p:ph type="sldNum" sz="quarter" idx="10"/>
          </p:nvPr>
        </p:nvSpPr>
        <p:spPr/>
        <p:txBody>
          <a:bodyPr/>
          <a:lstStyle/>
          <a:p>
            <a:fld id="{855A0ECF-9518-401F-850B-B62B8A309AC7}" type="slidenum">
              <a:rPr lang="en-US" smtClean="0"/>
              <a:t>4</a:t>
            </a:fld>
            <a:endParaRPr lang="en-US"/>
          </a:p>
        </p:txBody>
      </p:sp>
    </p:spTree>
    <p:extLst>
      <p:ext uri="{BB962C8B-B14F-4D97-AF65-F5344CB8AC3E}">
        <p14:creationId xmlns:p14="http://schemas.microsoft.com/office/powerpoint/2010/main" val="1877515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Tây</a:t>
            </a:r>
            <a:r>
              <a:rPr lang="en-US" baseline="0" dirty="0"/>
              <a:t> Du Ký</a:t>
            </a:r>
            <a:endParaRPr lang="en-US" dirty="0"/>
          </a:p>
        </p:txBody>
      </p:sp>
      <p:sp>
        <p:nvSpPr>
          <p:cNvPr id="4" name="Slide Number Placeholder 3"/>
          <p:cNvSpPr>
            <a:spLocks noGrp="1"/>
          </p:cNvSpPr>
          <p:nvPr>
            <p:ph type="sldNum" sz="quarter" idx="10"/>
          </p:nvPr>
        </p:nvSpPr>
        <p:spPr/>
        <p:txBody>
          <a:bodyPr/>
          <a:lstStyle/>
          <a:p>
            <a:fld id="{855A0ECF-9518-401F-850B-B62B8A309AC7}" type="slidenum">
              <a:rPr lang="en-US" smtClean="0"/>
              <a:t>6</a:t>
            </a:fld>
            <a:endParaRPr lang="en-US"/>
          </a:p>
        </p:txBody>
      </p:sp>
    </p:spTree>
    <p:extLst>
      <p:ext uri="{BB962C8B-B14F-4D97-AF65-F5344CB8AC3E}">
        <p14:creationId xmlns:p14="http://schemas.microsoft.com/office/powerpoint/2010/main" val="1270000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Có nhiều thuyết về động cơ được các nhà tâm lý đưa ra như động cơ của con người phụ thuộc một cách đơn giản vào nguyên tắc thú vui và sự đau đớn nên họ làm những gì họ cho là tốt và tránh những gì xấu. Hoặc con người bản chất lười biếng nên đưa ra phương pháp ứng xử Cây gậy và củ cà rốt. Trong nhiều học thuyết, thuyết bậc thang nhu cầu của Maslow thường được nhắc đến hơn cả.</a:t>
            </a:r>
          </a:p>
          <a:p>
            <a:pPr eaLnBrk="1" hangingPunct="1">
              <a:spcBef>
                <a:spcPct val="0"/>
              </a:spcBef>
            </a:pPr>
            <a:r>
              <a:rPr lang="en-US" altLang="en-US" dirty="0"/>
              <a:t>Ăn ngon mặc đẹp vì đã ăn no mặc ấm.</a:t>
            </a:r>
          </a:p>
          <a:p>
            <a:pPr eaLnBrk="1" hangingPunct="1">
              <a:spcBef>
                <a:spcPct val="0"/>
              </a:spcBef>
            </a:pPr>
            <a:r>
              <a:rPr lang="en-US" altLang="en-US" dirty="0"/>
              <a:t>Tự hoàn thiện: tự đổi mới, khám phá chính mình, tự làm mình tốt đẹp lên, hoàn thiện lên, có ý nghĩa hơn, sáng tạo hơn, hiện thực hóa bản thân.</a:t>
            </a:r>
          </a:p>
          <a:p>
            <a:pPr eaLnBrk="1" hangingPunct="1">
              <a:spcBef>
                <a:spcPct val="0"/>
              </a:spcBef>
            </a:pPr>
            <a:r>
              <a:rPr lang="en-US" altLang="en-US" dirty="0"/>
              <a:t>C</a:t>
            </a:r>
            <a:r>
              <a:rPr lang="vi-VN" altLang="en-US" dirty="0"/>
              <a:t>ác nhu cầu ở mức độ cao hơn sẽ trở thành yếu tố điều khiển hành vi của con người sau khi các nhu cầu ở cấp thấp hơn đã được thỏa mãn</a:t>
            </a:r>
          </a:p>
          <a:p>
            <a:pPr eaLnBrk="1" hangingPunct="1">
              <a:spcBef>
                <a:spcPct val="0"/>
              </a:spcBef>
            </a:pPr>
            <a:endParaRPr lang="en-US" altLang="en-US" dirty="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68B8148-4B82-4BB9-964E-65642A73D5E3}" type="slidenum">
              <a:rPr lang="en-US" altLang="en-US"/>
              <a:pPr eaLnBrk="1" hangingPunct="1"/>
              <a:t>8</a:t>
            </a:fld>
            <a:endParaRPr lang="en-US" altLang="en-US"/>
          </a:p>
        </p:txBody>
      </p:sp>
    </p:spTree>
    <p:extLst>
      <p:ext uri="{BB962C8B-B14F-4D97-AF65-F5344CB8AC3E}">
        <p14:creationId xmlns:p14="http://schemas.microsoft.com/office/powerpoint/2010/main" val="342793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5A0ECF-9518-401F-850B-B62B8A309AC7}" type="slidenum">
              <a:rPr lang="en-US" smtClean="0"/>
              <a:t>11</a:t>
            </a:fld>
            <a:endParaRPr lang="en-US"/>
          </a:p>
        </p:txBody>
      </p:sp>
    </p:spTree>
    <p:extLst>
      <p:ext uri="{BB962C8B-B14F-4D97-AF65-F5344CB8AC3E}">
        <p14:creationId xmlns:p14="http://schemas.microsoft.com/office/powerpoint/2010/main" val="1064889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Một</a:t>
            </a:r>
            <a:r>
              <a:rPr lang="en-US" baseline="0" dirty="0"/>
              <a:t> </a:t>
            </a:r>
            <a:r>
              <a:rPr lang="en-US" baseline="0" dirty="0" err="1"/>
              <a:t>nụ</a:t>
            </a:r>
            <a:r>
              <a:rPr lang="en-US" baseline="0" dirty="0"/>
              <a:t> </a:t>
            </a:r>
            <a:r>
              <a:rPr lang="en-US" baseline="0" dirty="0" err="1"/>
              <a:t>cười</a:t>
            </a:r>
            <a:r>
              <a:rPr lang="en-US" baseline="0" dirty="0"/>
              <a:t> </a:t>
            </a:r>
            <a:r>
              <a:rPr lang="en-US" baseline="0" dirty="0" err="1"/>
              <a:t>bằng</a:t>
            </a:r>
            <a:r>
              <a:rPr lang="en-US" baseline="0" dirty="0"/>
              <a:t> </a:t>
            </a:r>
            <a:r>
              <a:rPr lang="en-US" baseline="0" dirty="0" err="1"/>
              <a:t>mười</a:t>
            </a:r>
            <a:r>
              <a:rPr lang="en-US" baseline="0" dirty="0"/>
              <a:t> </a:t>
            </a:r>
            <a:r>
              <a:rPr lang="en-US" baseline="0" dirty="0" err="1"/>
              <a:t>thang</a:t>
            </a:r>
            <a:r>
              <a:rPr lang="en-US" baseline="0" dirty="0"/>
              <a:t> </a:t>
            </a:r>
            <a:r>
              <a:rPr lang="en-US" baseline="0" dirty="0" err="1"/>
              <a:t>thuốc</a:t>
            </a:r>
            <a:r>
              <a:rPr lang="en-US" baseline="0" dirty="0"/>
              <a:t> </a:t>
            </a:r>
            <a:r>
              <a:rPr lang="en-US" baseline="0" dirty="0" err="1"/>
              <a:t>bổ</a:t>
            </a:r>
            <a:endParaRPr lang="en-US" baseline="0" dirty="0"/>
          </a:p>
          <a:p>
            <a:r>
              <a:rPr lang="en-US" baseline="0" dirty="0" err="1"/>
              <a:t>Lời</a:t>
            </a:r>
            <a:r>
              <a:rPr lang="en-US" baseline="0" dirty="0"/>
              <a:t> </a:t>
            </a:r>
            <a:r>
              <a:rPr lang="en-US" baseline="0" dirty="0" err="1"/>
              <a:t>chào</a:t>
            </a:r>
            <a:r>
              <a:rPr lang="en-US" baseline="0" dirty="0"/>
              <a:t> </a:t>
            </a:r>
            <a:r>
              <a:rPr lang="en-US" baseline="0" dirty="0" err="1"/>
              <a:t>cao</a:t>
            </a:r>
            <a:r>
              <a:rPr lang="en-US" baseline="0" dirty="0"/>
              <a:t> </a:t>
            </a:r>
            <a:r>
              <a:rPr lang="en-US" baseline="0" dirty="0" err="1"/>
              <a:t>hơn</a:t>
            </a:r>
            <a:r>
              <a:rPr lang="en-US" baseline="0" dirty="0"/>
              <a:t> </a:t>
            </a:r>
            <a:r>
              <a:rPr lang="en-US" baseline="0" dirty="0" err="1"/>
              <a:t>mâm</a:t>
            </a:r>
            <a:r>
              <a:rPr lang="en-US" baseline="0" dirty="0"/>
              <a:t> </a:t>
            </a:r>
            <a:r>
              <a:rPr lang="en-US" baseline="0" dirty="0" err="1"/>
              <a:t>cỗ</a:t>
            </a:r>
            <a:endParaRPr lang="en-US" dirty="0"/>
          </a:p>
        </p:txBody>
      </p:sp>
      <p:sp>
        <p:nvSpPr>
          <p:cNvPr id="4" name="Slide Number Placeholder 3"/>
          <p:cNvSpPr>
            <a:spLocks noGrp="1"/>
          </p:cNvSpPr>
          <p:nvPr>
            <p:ph type="sldNum" sz="quarter" idx="10"/>
          </p:nvPr>
        </p:nvSpPr>
        <p:spPr/>
        <p:txBody>
          <a:bodyPr/>
          <a:lstStyle/>
          <a:p>
            <a:fld id="{855A0ECF-9518-401F-850B-B62B8A309AC7}" type="slidenum">
              <a:rPr lang="en-US" smtClean="0"/>
              <a:t>12</a:t>
            </a:fld>
            <a:endParaRPr lang="en-US"/>
          </a:p>
        </p:txBody>
      </p:sp>
    </p:spTree>
    <p:extLst>
      <p:ext uri="{BB962C8B-B14F-4D97-AF65-F5344CB8AC3E}">
        <p14:creationId xmlns:p14="http://schemas.microsoft.com/office/powerpoint/2010/main" val="539776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Con</a:t>
            </a:r>
            <a:r>
              <a:rPr lang="en-US" baseline="0" dirty="0"/>
              <a:t> </a:t>
            </a:r>
            <a:r>
              <a:rPr lang="en-US" baseline="0" dirty="0" err="1"/>
              <a:t>mắt</a:t>
            </a:r>
            <a:r>
              <a:rPr lang="en-US" baseline="0" dirty="0"/>
              <a:t> </a:t>
            </a:r>
            <a:r>
              <a:rPr lang="en-US" baseline="0" dirty="0" err="1"/>
              <a:t>là</a:t>
            </a:r>
            <a:r>
              <a:rPr lang="en-US" baseline="0" dirty="0"/>
              <a:t> </a:t>
            </a:r>
            <a:r>
              <a:rPr lang="en-US" baseline="0" dirty="0" err="1"/>
              <a:t>cửa</a:t>
            </a:r>
            <a:r>
              <a:rPr lang="en-US" baseline="0" dirty="0"/>
              <a:t> </a:t>
            </a:r>
            <a:r>
              <a:rPr lang="en-US" baseline="0" dirty="0" err="1"/>
              <a:t>sổ</a:t>
            </a:r>
            <a:r>
              <a:rPr lang="en-US" baseline="0" dirty="0"/>
              <a:t> </a:t>
            </a:r>
            <a:r>
              <a:rPr lang="en-US" baseline="0" dirty="0" err="1"/>
              <a:t>tâm</a:t>
            </a:r>
            <a:r>
              <a:rPr lang="en-US" baseline="0" dirty="0"/>
              <a:t> </a:t>
            </a:r>
            <a:r>
              <a:rPr lang="en-US" baseline="0" dirty="0" err="1"/>
              <a:t>hồn</a:t>
            </a:r>
            <a:endParaRPr lang="en-US" baseline="0" dirty="0"/>
          </a:p>
          <a:p>
            <a:endParaRPr lang="en-US" dirty="0"/>
          </a:p>
        </p:txBody>
      </p:sp>
      <p:sp>
        <p:nvSpPr>
          <p:cNvPr id="4" name="Slide Number Placeholder 3"/>
          <p:cNvSpPr>
            <a:spLocks noGrp="1"/>
          </p:cNvSpPr>
          <p:nvPr>
            <p:ph type="sldNum" sz="quarter" idx="10"/>
          </p:nvPr>
        </p:nvSpPr>
        <p:spPr/>
        <p:txBody>
          <a:bodyPr/>
          <a:lstStyle/>
          <a:p>
            <a:fld id="{855A0ECF-9518-401F-850B-B62B8A309AC7}" type="slidenum">
              <a:rPr lang="en-US" smtClean="0"/>
              <a:t>16</a:t>
            </a:fld>
            <a:endParaRPr lang="en-US"/>
          </a:p>
        </p:txBody>
      </p:sp>
    </p:spTree>
    <p:extLst>
      <p:ext uri="{BB962C8B-B14F-4D97-AF65-F5344CB8AC3E}">
        <p14:creationId xmlns:p14="http://schemas.microsoft.com/office/powerpoint/2010/main" val="1035599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Sincere</a:t>
            </a:r>
          </a:p>
          <a:p>
            <a:r>
              <a:rPr lang="en-US" dirty="0"/>
              <a:t>Speed</a:t>
            </a:r>
          </a:p>
          <a:p>
            <a:r>
              <a:rPr lang="en-US" dirty="0"/>
              <a:t>Silence</a:t>
            </a:r>
          </a:p>
          <a:p>
            <a:endParaRPr lang="en-US" dirty="0"/>
          </a:p>
        </p:txBody>
      </p:sp>
      <p:sp>
        <p:nvSpPr>
          <p:cNvPr id="4" name="Slide Number Placeholder 3"/>
          <p:cNvSpPr>
            <a:spLocks noGrp="1"/>
          </p:cNvSpPr>
          <p:nvPr>
            <p:ph type="sldNum" sz="quarter" idx="10"/>
          </p:nvPr>
        </p:nvSpPr>
        <p:spPr/>
        <p:txBody>
          <a:bodyPr/>
          <a:lstStyle/>
          <a:p>
            <a:fld id="{855A0ECF-9518-401F-850B-B62B8A309AC7}" type="slidenum">
              <a:rPr lang="en-US" smtClean="0"/>
              <a:t>18</a:t>
            </a:fld>
            <a:endParaRPr lang="en-US"/>
          </a:p>
        </p:txBody>
      </p:sp>
    </p:spTree>
    <p:extLst>
      <p:ext uri="{BB962C8B-B14F-4D97-AF65-F5344CB8AC3E}">
        <p14:creationId xmlns:p14="http://schemas.microsoft.com/office/powerpoint/2010/main" val="326247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FD0170-42A9-4E7A-ABDA-EA865B29D90D}"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F3BE7-334F-4B1D-9016-D439BF27E352}" type="slidenum">
              <a:rPr lang="en-US" smtClean="0"/>
              <a:t>‹#›</a:t>
            </a:fld>
            <a:endParaRPr lang="en-US"/>
          </a:p>
        </p:txBody>
      </p:sp>
    </p:spTree>
    <p:extLst>
      <p:ext uri="{BB962C8B-B14F-4D97-AF65-F5344CB8AC3E}">
        <p14:creationId xmlns:p14="http://schemas.microsoft.com/office/powerpoint/2010/main" val="2313451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D0170-42A9-4E7A-ABDA-EA865B29D90D}"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F3BE7-334F-4B1D-9016-D439BF27E352}" type="slidenum">
              <a:rPr lang="en-US" smtClean="0"/>
              <a:t>‹#›</a:t>
            </a:fld>
            <a:endParaRPr lang="en-US"/>
          </a:p>
        </p:txBody>
      </p:sp>
    </p:spTree>
    <p:extLst>
      <p:ext uri="{BB962C8B-B14F-4D97-AF65-F5344CB8AC3E}">
        <p14:creationId xmlns:p14="http://schemas.microsoft.com/office/powerpoint/2010/main" val="351118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D0170-42A9-4E7A-ABDA-EA865B29D90D}"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F3BE7-334F-4B1D-9016-D439BF27E352}" type="slidenum">
              <a:rPr lang="en-US" smtClean="0"/>
              <a:t>‹#›</a:t>
            </a:fld>
            <a:endParaRPr lang="en-US"/>
          </a:p>
        </p:txBody>
      </p:sp>
    </p:spTree>
    <p:extLst>
      <p:ext uri="{BB962C8B-B14F-4D97-AF65-F5344CB8AC3E}">
        <p14:creationId xmlns:p14="http://schemas.microsoft.com/office/powerpoint/2010/main" val="165931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D0170-42A9-4E7A-ABDA-EA865B29D90D}"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F3BE7-334F-4B1D-9016-D439BF27E352}" type="slidenum">
              <a:rPr lang="en-US" smtClean="0"/>
              <a:t>‹#›</a:t>
            </a:fld>
            <a:endParaRPr lang="en-US"/>
          </a:p>
        </p:txBody>
      </p:sp>
    </p:spTree>
    <p:extLst>
      <p:ext uri="{BB962C8B-B14F-4D97-AF65-F5344CB8AC3E}">
        <p14:creationId xmlns:p14="http://schemas.microsoft.com/office/powerpoint/2010/main" val="77422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D0170-42A9-4E7A-ABDA-EA865B29D90D}"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F3BE7-334F-4B1D-9016-D439BF27E352}" type="slidenum">
              <a:rPr lang="en-US" smtClean="0"/>
              <a:t>‹#›</a:t>
            </a:fld>
            <a:endParaRPr lang="en-US"/>
          </a:p>
        </p:txBody>
      </p:sp>
    </p:spTree>
    <p:extLst>
      <p:ext uri="{BB962C8B-B14F-4D97-AF65-F5344CB8AC3E}">
        <p14:creationId xmlns:p14="http://schemas.microsoft.com/office/powerpoint/2010/main" val="157596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FD0170-42A9-4E7A-ABDA-EA865B29D90D}"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F3BE7-334F-4B1D-9016-D439BF27E352}" type="slidenum">
              <a:rPr lang="en-US" smtClean="0"/>
              <a:t>‹#›</a:t>
            </a:fld>
            <a:endParaRPr lang="en-US"/>
          </a:p>
        </p:txBody>
      </p:sp>
    </p:spTree>
    <p:extLst>
      <p:ext uri="{BB962C8B-B14F-4D97-AF65-F5344CB8AC3E}">
        <p14:creationId xmlns:p14="http://schemas.microsoft.com/office/powerpoint/2010/main" val="282636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FD0170-42A9-4E7A-ABDA-EA865B29D90D}"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F3BE7-334F-4B1D-9016-D439BF27E352}" type="slidenum">
              <a:rPr lang="en-US" smtClean="0"/>
              <a:t>‹#›</a:t>
            </a:fld>
            <a:endParaRPr lang="en-US"/>
          </a:p>
        </p:txBody>
      </p:sp>
    </p:spTree>
    <p:extLst>
      <p:ext uri="{BB962C8B-B14F-4D97-AF65-F5344CB8AC3E}">
        <p14:creationId xmlns:p14="http://schemas.microsoft.com/office/powerpoint/2010/main" val="348851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FD0170-42A9-4E7A-ABDA-EA865B29D90D}"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F3BE7-334F-4B1D-9016-D439BF27E352}" type="slidenum">
              <a:rPr lang="en-US" smtClean="0"/>
              <a:t>‹#›</a:t>
            </a:fld>
            <a:endParaRPr lang="en-US"/>
          </a:p>
        </p:txBody>
      </p:sp>
    </p:spTree>
    <p:extLst>
      <p:ext uri="{BB962C8B-B14F-4D97-AF65-F5344CB8AC3E}">
        <p14:creationId xmlns:p14="http://schemas.microsoft.com/office/powerpoint/2010/main" val="58913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D0170-42A9-4E7A-ABDA-EA865B29D90D}"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F3BE7-334F-4B1D-9016-D439BF27E352}" type="slidenum">
              <a:rPr lang="en-US" smtClean="0"/>
              <a:t>‹#›</a:t>
            </a:fld>
            <a:endParaRPr lang="en-US"/>
          </a:p>
        </p:txBody>
      </p:sp>
    </p:spTree>
    <p:extLst>
      <p:ext uri="{BB962C8B-B14F-4D97-AF65-F5344CB8AC3E}">
        <p14:creationId xmlns:p14="http://schemas.microsoft.com/office/powerpoint/2010/main" val="409580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FD0170-42A9-4E7A-ABDA-EA865B29D90D}"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F3BE7-334F-4B1D-9016-D439BF27E352}" type="slidenum">
              <a:rPr lang="en-US" smtClean="0"/>
              <a:t>‹#›</a:t>
            </a:fld>
            <a:endParaRPr lang="en-US"/>
          </a:p>
        </p:txBody>
      </p:sp>
    </p:spTree>
    <p:extLst>
      <p:ext uri="{BB962C8B-B14F-4D97-AF65-F5344CB8AC3E}">
        <p14:creationId xmlns:p14="http://schemas.microsoft.com/office/powerpoint/2010/main" val="4207352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FD0170-42A9-4E7A-ABDA-EA865B29D90D}"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F3BE7-334F-4B1D-9016-D439BF27E352}" type="slidenum">
              <a:rPr lang="en-US" smtClean="0"/>
              <a:t>‹#›</a:t>
            </a:fld>
            <a:endParaRPr lang="en-US"/>
          </a:p>
        </p:txBody>
      </p:sp>
    </p:spTree>
    <p:extLst>
      <p:ext uri="{BB962C8B-B14F-4D97-AF65-F5344CB8AC3E}">
        <p14:creationId xmlns:p14="http://schemas.microsoft.com/office/powerpoint/2010/main" val="24284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170-42A9-4E7A-ABDA-EA865B29D90D}" type="datetimeFigureOut">
              <a:rPr lang="en-US" smtClean="0"/>
              <a:t>4/21/2022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F3BE7-334F-4B1D-9016-D439BF27E352}" type="slidenum">
              <a:rPr lang="en-US" smtClean="0"/>
              <a:t>‹#›</a:t>
            </a:fld>
            <a:endParaRPr lang="en-US"/>
          </a:p>
        </p:txBody>
      </p:sp>
    </p:spTree>
    <p:extLst>
      <p:ext uri="{BB962C8B-B14F-4D97-AF65-F5344CB8AC3E}">
        <p14:creationId xmlns:p14="http://schemas.microsoft.com/office/powerpoint/2010/main" val="2117941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phamhonglong@gmail.co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9.png"/><Relationship Id="rId5" Type="http://schemas.openxmlformats.org/officeDocument/2006/relationships/diagramQuickStyle" Target="../diagrams/quickStyle2.xml"/><Relationship Id="rId10" Type="http://schemas.openxmlformats.org/officeDocument/2006/relationships/image" Target="../media/image8.png"/><Relationship Id="rId4" Type="http://schemas.openxmlformats.org/officeDocument/2006/relationships/diagramLayout" Target="../diagrams/layout2.xml"/><Relationship Id="rId9" Type="http://schemas.openxmlformats.org/officeDocument/2006/relationships/image" Target="../media/image7.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8619" y="1098527"/>
            <a:ext cx="10809962" cy="2387600"/>
          </a:xfrm>
        </p:spPr>
        <p:txBody>
          <a:bodyPr>
            <a:normAutofit/>
          </a:bodyPr>
          <a:lstStyle/>
          <a:p>
            <a:r>
              <a:rPr lang="en-US" b="1" dirty="0"/>
              <a:t>Du lịch và một số kỹ năng </a:t>
            </a:r>
            <a:br>
              <a:rPr lang="en-US" b="1" dirty="0"/>
            </a:br>
            <a:r>
              <a:rPr lang="en-US" b="1" dirty="0"/>
              <a:t>phục vụ khách du lịch</a:t>
            </a:r>
          </a:p>
        </p:txBody>
      </p:sp>
      <p:sp>
        <p:nvSpPr>
          <p:cNvPr id="3" name="Subtitle 2"/>
          <p:cNvSpPr>
            <a:spLocks noGrp="1"/>
          </p:cNvSpPr>
          <p:nvPr>
            <p:ph type="subTitle" idx="1"/>
          </p:nvPr>
        </p:nvSpPr>
        <p:spPr>
          <a:xfrm>
            <a:off x="1524000" y="3692191"/>
            <a:ext cx="9144000" cy="1655762"/>
          </a:xfrm>
        </p:spPr>
        <p:txBody>
          <a:bodyPr/>
          <a:lstStyle/>
          <a:p>
            <a:r>
              <a:rPr lang="en-US" b="1" dirty="0"/>
              <a:t>PGS.TS. </a:t>
            </a:r>
            <a:r>
              <a:rPr lang="en-US" b="1" dirty="0" err="1"/>
              <a:t>Phạm</a:t>
            </a:r>
            <a:r>
              <a:rPr lang="en-US" b="1" dirty="0"/>
              <a:t> </a:t>
            </a:r>
            <a:r>
              <a:rPr lang="en-US" b="1" dirty="0" err="1"/>
              <a:t>Hồng</a:t>
            </a:r>
            <a:r>
              <a:rPr lang="en-US" b="1" dirty="0"/>
              <a:t> Long</a:t>
            </a:r>
          </a:p>
          <a:p>
            <a:r>
              <a:rPr lang="en-US" dirty="0" err="1"/>
              <a:t>Khoa</a:t>
            </a:r>
            <a:r>
              <a:rPr lang="en-US" dirty="0"/>
              <a:t> Du </a:t>
            </a:r>
            <a:r>
              <a:rPr lang="en-US" dirty="0" err="1"/>
              <a:t>lịch</a:t>
            </a:r>
            <a:r>
              <a:rPr lang="en-US" dirty="0"/>
              <a:t> </a:t>
            </a:r>
            <a:r>
              <a:rPr lang="en-US" dirty="0" err="1"/>
              <a:t>học</a:t>
            </a:r>
            <a:r>
              <a:rPr lang="en-US" dirty="0"/>
              <a:t>, </a:t>
            </a:r>
            <a:r>
              <a:rPr lang="en-US" dirty="0" err="1"/>
              <a:t>Trường</a:t>
            </a:r>
            <a:r>
              <a:rPr lang="en-US" dirty="0"/>
              <a:t> </a:t>
            </a:r>
            <a:r>
              <a:rPr lang="en-US" dirty="0" err="1"/>
              <a:t>Đại</a:t>
            </a:r>
            <a:r>
              <a:rPr lang="en-US" dirty="0"/>
              <a:t> </a:t>
            </a:r>
            <a:r>
              <a:rPr lang="en-US" dirty="0" err="1"/>
              <a:t>học</a:t>
            </a:r>
            <a:r>
              <a:rPr lang="en-US" dirty="0"/>
              <a:t> </a:t>
            </a:r>
            <a:r>
              <a:rPr lang="en-US" dirty="0" err="1"/>
              <a:t>Khoa</a:t>
            </a:r>
            <a:r>
              <a:rPr lang="en-US" dirty="0"/>
              <a:t> </a:t>
            </a:r>
            <a:r>
              <a:rPr lang="en-US" dirty="0" err="1"/>
              <a:t>học</a:t>
            </a:r>
            <a:r>
              <a:rPr lang="en-US" dirty="0"/>
              <a:t> </a:t>
            </a:r>
            <a:r>
              <a:rPr lang="en-US" dirty="0" err="1"/>
              <a:t>Xã</a:t>
            </a:r>
            <a:r>
              <a:rPr lang="en-US" dirty="0"/>
              <a:t> </a:t>
            </a:r>
            <a:r>
              <a:rPr lang="en-US" dirty="0" err="1"/>
              <a:t>hội</a:t>
            </a:r>
            <a:r>
              <a:rPr lang="en-US" dirty="0"/>
              <a:t> </a:t>
            </a:r>
            <a:r>
              <a:rPr lang="en-US" dirty="0" err="1"/>
              <a:t>và</a:t>
            </a:r>
            <a:r>
              <a:rPr lang="en-US" dirty="0"/>
              <a:t> </a:t>
            </a:r>
            <a:r>
              <a:rPr lang="en-US" dirty="0" err="1"/>
              <a:t>Nhân</a:t>
            </a:r>
            <a:r>
              <a:rPr lang="en-US" dirty="0"/>
              <a:t> </a:t>
            </a:r>
            <a:r>
              <a:rPr lang="en-US" dirty="0" err="1"/>
              <a:t>văn</a:t>
            </a:r>
            <a:endParaRPr lang="en-US" dirty="0"/>
          </a:p>
          <a:p>
            <a:r>
              <a:rPr lang="en-US" dirty="0" err="1"/>
              <a:t>Đại</a:t>
            </a:r>
            <a:r>
              <a:rPr lang="en-US" dirty="0"/>
              <a:t> </a:t>
            </a:r>
            <a:r>
              <a:rPr lang="en-US" dirty="0" err="1"/>
              <a:t>học</a:t>
            </a:r>
            <a:r>
              <a:rPr lang="en-US" dirty="0"/>
              <a:t> </a:t>
            </a:r>
            <a:r>
              <a:rPr lang="en-US" dirty="0" err="1"/>
              <a:t>Quốc</a:t>
            </a:r>
            <a:r>
              <a:rPr lang="en-US" dirty="0"/>
              <a:t> </a:t>
            </a:r>
            <a:r>
              <a:rPr lang="en-US" dirty="0" err="1"/>
              <a:t>gia</a:t>
            </a:r>
            <a:r>
              <a:rPr lang="en-US" dirty="0"/>
              <a:t> </a:t>
            </a:r>
            <a:r>
              <a:rPr lang="en-US" dirty="0" err="1"/>
              <a:t>Hà</a:t>
            </a:r>
            <a:r>
              <a:rPr lang="en-US" dirty="0"/>
              <a:t> </a:t>
            </a:r>
            <a:r>
              <a:rPr lang="en-US" dirty="0" err="1"/>
              <a:t>Nội</a:t>
            </a:r>
            <a:endParaRPr lang="en-US" dirty="0"/>
          </a:p>
        </p:txBody>
      </p:sp>
    </p:spTree>
    <p:extLst>
      <p:ext uri="{BB962C8B-B14F-4D97-AF65-F5344CB8AC3E}">
        <p14:creationId xmlns:p14="http://schemas.microsoft.com/office/powerpoint/2010/main" val="759636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7"/>
          <p:cNvSpPr txBox="1">
            <a:spLocks/>
          </p:cNvSpPr>
          <p:nvPr/>
        </p:nvSpPr>
        <p:spPr bwMode="auto">
          <a:xfrm>
            <a:off x="2436814" y="457201"/>
            <a:ext cx="655478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chemeClr val="bg1"/>
                </a:solidFill>
              </a:rPr>
              <a:t>Họ cũng cần …</a:t>
            </a:r>
          </a:p>
        </p:txBody>
      </p:sp>
      <p:sp>
        <p:nvSpPr>
          <p:cNvPr id="25603" name="Rectangle 4"/>
          <p:cNvSpPr>
            <a:spLocks noChangeArrowheads="1"/>
          </p:cNvSpPr>
          <p:nvPr/>
        </p:nvSpPr>
        <p:spPr bwMode="auto">
          <a:xfrm>
            <a:off x="1981200" y="1270001"/>
            <a:ext cx="80010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pPr>
            <a:r>
              <a:rPr lang="vi-VN" altLang="en-US" sz="1800" b="1">
                <a:latin typeface="Verdana" panose="020B0604030504040204" pitchFamily="34" charset="0"/>
              </a:rPr>
              <a:t>Các tiện nghi: ngân hàng, điện …</a:t>
            </a:r>
          </a:p>
          <a:p>
            <a:pPr eaLnBrk="1" hangingPunct="1">
              <a:lnSpc>
                <a:spcPct val="150000"/>
              </a:lnSpc>
              <a:spcBef>
                <a:spcPct val="0"/>
              </a:spcBef>
            </a:pPr>
            <a:endParaRPr lang="en-US" altLang="en-US" sz="1800" b="1">
              <a:latin typeface="Verdana" panose="020B0604030504040204" pitchFamily="34" charset="0"/>
            </a:endParaRPr>
          </a:p>
          <a:p>
            <a:pPr eaLnBrk="1" hangingPunct="1">
              <a:lnSpc>
                <a:spcPct val="150000"/>
              </a:lnSpc>
              <a:spcBef>
                <a:spcPct val="0"/>
              </a:spcBef>
            </a:pPr>
            <a:endParaRPr lang="en-US" altLang="en-US" sz="1800" b="1">
              <a:latin typeface="Verdana" panose="020B0604030504040204" pitchFamily="34" charset="0"/>
            </a:endParaRPr>
          </a:p>
          <a:p>
            <a:pPr eaLnBrk="1" hangingPunct="1">
              <a:lnSpc>
                <a:spcPct val="150000"/>
              </a:lnSpc>
              <a:spcBef>
                <a:spcPct val="0"/>
              </a:spcBef>
            </a:pPr>
            <a:endParaRPr lang="en-US" altLang="en-US" sz="1800" b="1">
              <a:latin typeface="Verdana" panose="020B0604030504040204" pitchFamily="34" charset="0"/>
            </a:endParaRPr>
          </a:p>
          <a:p>
            <a:pPr eaLnBrk="1" hangingPunct="1">
              <a:lnSpc>
                <a:spcPct val="150000"/>
              </a:lnSpc>
              <a:spcBef>
                <a:spcPct val="0"/>
              </a:spcBef>
            </a:pPr>
            <a:r>
              <a:rPr lang="vi-VN" altLang="en-US" sz="1800" b="1">
                <a:latin typeface="Verdana" panose="020B0604030504040204" pitchFamily="34" charset="0"/>
              </a:rPr>
              <a:t>Thông tin liên lạc:  Internet, bưu chính để gửi bưu thiệp …</a:t>
            </a:r>
          </a:p>
          <a:p>
            <a:pPr eaLnBrk="1" hangingPunct="1">
              <a:lnSpc>
                <a:spcPct val="150000"/>
              </a:lnSpc>
              <a:spcBef>
                <a:spcPct val="0"/>
              </a:spcBef>
            </a:pPr>
            <a:endParaRPr lang="en-US" altLang="en-US" sz="1800" b="1">
              <a:latin typeface="Verdana" panose="020B0604030504040204" pitchFamily="34" charset="0"/>
            </a:endParaRPr>
          </a:p>
          <a:p>
            <a:pPr eaLnBrk="1" hangingPunct="1">
              <a:lnSpc>
                <a:spcPct val="150000"/>
              </a:lnSpc>
              <a:spcBef>
                <a:spcPct val="0"/>
              </a:spcBef>
            </a:pPr>
            <a:endParaRPr lang="en-US" altLang="en-US" sz="1800" b="1">
              <a:latin typeface="Verdana" panose="020B0604030504040204" pitchFamily="34" charset="0"/>
            </a:endParaRPr>
          </a:p>
          <a:p>
            <a:pPr eaLnBrk="1" hangingPunct="1">
              <a:lnSpc>
                <a:spcPct val="150000"/>
              </a:lnSpc>
              <a:spcBef>
                <a:spcPct val="0"/>
              </a:spcBef>
            </a:pPr>
            <a:endParaRPr lang="en-US" altLang="en-US" sz="1800" b="1">
              <a:latin typeface="Verdana" panose="020B0604030504040204" pitchFamily="34" charset="0"/>
            </a:endParaRPr>
          </a:p>
          <a:p>
            <a:pPr eaLnBrk="1" hangingPunct="1">
              <a:lnSpc>
                <a:spcPct val="150000"/>
              </a:lnSpc>
              <a:spcBef>
                <a:spcPct val="0"/>
              </a:spcBef>
            </a:pPr>
            <a:r>
              <a:rPr lang="en-US" altLang="en-US" sz="1800" b="1">
                <a:latin typeface="Verdana" panose="020B0604030504040204" pitchFamily="34" charset="0"/>
              </a:rPr>
              <a:t>An ninh, an toàn: cảm giác họ không bị nguy hiểm …</a:t>
            </a:r>
          </a:p>
        </p:txBody>
      </p:sp>
      <p:pic>
        <p:nvPicPr>
          <p:cNvPr id="6" name="Picture 5"/>
          <p:cNvPicPr>
            <a:picLocks noChangeAspect="1"/>
          </p:cNvPicPr>
          <p:nvPr/>
        </p:nvPicPr>
        <p:blipFill>
          <a:blip r:embed="rId2"/>
          <a:stretch>
            <a:fillRect/>
          </a:stretch>
        </p:blipFill>
        <p:spPr>
          <a:xfrm>
            <a:off x="5927726" y="3449639"/>
            <a:ext cx="1122363" cy="1112837"/>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3"/>
          <a:stretch>
            <a:fillRect/>
          </a:stretch>
        </p:blipFill>
        <p:spPr>
          <a:xfrm>
            <a:off x="4702176" y="3449638"/>
            <a:ext cx="1096963" cy="1096962"/>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4"/>
          <a:stretch>
            <a:fillRect/>
          </a:stretch>
        </p:blipFill>
        <p:spPr>
          <a:xfrm>
            <a:off x="4678363" y="1822451"/>
            <a:ext cx="1181100" cy="1230313"/>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5"/>
          <a:stretch>
            <a:fillRect/>
          </a:stretch>
        </p:blipFill>
        <p:spPr>
          <a:xfrm>
            <a:off x="5859463" y="1887539"/>
            <a:ext cx="1122362" cy="1089025"/>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6"/>
          <a:stretch>
            <a:fillRect/>
          </a:stretch>
        </p:blipFill>
        <p:spPr>
          <a:xfrm>
            <a:off x="5334001" y="5118100"/>
            <a:ext cx="1114425" cy="1112838"/>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7"/>
          <a:stretch>
            <a:fillRect/>
          </a:stretch>
        </p:blipFill>
        <p:spPr>
          <a:xfrm>
            <a:off x="6569076" y="5118100"/>
            <a:ext cx="1114425" cy="1112838"/>
          </a:xfrm>
          <a:prstGeom prst="rect">
            <a:avLst/>
          </a:prstGeom>
          <a:effectLst>
            <a:outerShdw blurRad="50800" dist="38100" dir="2700000" algn="tl" rotWithShape="0">
              <a:prstClr val="black">
                <a:alpha val="40000"/>
              </a:prstClr>
            </a:outerShdw>
          </a:effectLst>
        </p:spPr>
      </p:pic>
      <p:sp>
        <p:nvSpPr>
          <p:cNvPr id="14" name="Title 1"/>
          <p:cNvSpPr>
            <a:spLocks noGrp="1"/>
          </p:cNvSpPr>
          <p:nvPr>
            <p:ph type="title"/>
          </p:nvPr>
        </p:nvSpPr>
        <p:spPr>
          <a:xfrm>
            <a:off x="811214" y="128568"/>
            <a:ext cx="10515600" cy="1325563"/>
          </a:xfrm>
        </p:spPr>
        <p:txBody>
          <a:bodyPr/>
          <a:lstStyle/>
          <a:p>
            <a:r>
              <a:rPr lang="en-US" dirty="0"/>
              <a:t>KHÁCH cần gì?</a:t>
            </a:r>
          </a:p>
        </p:txBody>
      </p:sp>
    </p:spTree>
    <p:extLst>
      <p:ext uri="{BB962C8B-B14F-4D97-AF65-F5344CB8AC3E}">
        <p14:creationId xmlns:p14="http://schemas.microsoft.com/office/powerpoint/2010/main" val="47091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Là</a:t>
            </a:r>
            <a:r>
              <a:rPr lang="en-US" dirty="0"/>
              <a:t> </a:t>
            </a:r>
            <a:r>
              <a:rPr lang="en-US" dirty="0" err="1"/>
              <a:t>người</a:t>
            </a:r>
            <a:r>
              <a:rPr lang="en-US" dirty="0"/>
              <a:t> </a:t>
            </a:r>
            <a:r>
              <a:rPr lang="en-US" dirty="0" err="1"/>
              <a:t>làm</a:t>
            </a:r>
            <a:r>
              <a:rPr lang="en-US" dirty="0"/>
              <a:t> du </a:t>
            </a:r>
            <a:r>
              <a:rPr lang="en-US" dirty="0" err="1"/>
              <a:t>lịch</a:t>
            </a:r>
            <a:r>
              <a:rPr lang="en-US" dirty="0"/>
              <a:t>, </a:t>
            </a:r>
            <a:r>
              <a:rPr lang="en-US" dirty="0" err="1"/>
              <a:t>bạn</a:t>
            </a:r>
            <a:r>
              <a:rPr lang="en-US" dirty="0"/>
              <a:t> </a:t>
            </a:r>
            <a:r>
              <a:rPr lang="en-US" dirty="0" err="1"/>
              <a:t>phải</a:t>
            </a:r>
            <a:r>
              <a:rPr lang="en-US" dirty="0"/>
              <a:t> </a:t>
            </a:r>
            <a:r>
              <a:rPr lang="en-US" dirty="0" err="1"/>
              <a:t>trang</a:t>
            </a:r>
            <a:r>
              <a:rPr lang="en-US" dirty="0"/>
              <a:t> </a:t>
            </a:r>
            <a:r>
              <a:rPr lang="en-US" dirty="0" err="1"/>
              <a:t>bị</a:t>
            </a:r>
            <a:r>
              <a:rPr lang="en-US" dirty="0"/>
              <a:t>???</a:t>
            </a:r>
          </a:p>
        </p:txBody>
      </p:sp>
      <p:sp>
        <p:nvSpPr>
          <p:cNvPr id="3" name="Content Placeholder 2"/>
          <p:cNvSpPr>
            <a:spLocks noGrp="1"/>
          </p:cNvSpPr>
          <p:nvPr>
            <p:ph idx="1"/>
          </p:nvPr>
        </p:nvSpPr>
        <p:spPr/>
        <p:txBody>
          <a:bodyPr/>
          <a:lstStyle/>
          <a:p>
            <a:pPr>
              <a:buFont typeface="Arial" charset="0"/>
              <a:buNone/>
              <a:defRPr/>
            </a:pPr>
            <a:r>
              <a:rPr lang="en-US" b="1" dirty="0" err="1">
                <a:solidFill>
                  <a:srgbClr val="FF0000"/>
                </a:solidFill>
                <a:latin typeface="Arial" panose="020B0604020202020204" pitchFamily="34" charset="0"/>
                <a:cs typeface="Arial" panose="020B0604020202020204" pitchFamily="34" charset="0"/>
              </a:rPr>
              <a:t>Những</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năng</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lực</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ảnh</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hưởng</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lên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khách</a:t>
            </a:r>
            <a:r>
              <a:rPr lang="en-US" b="1" dirty="0">
                <a:solidFill>
                  <a:srgbClr val="FF0000"/>
                </a:solidFill>
                <a:latin typeface="Arial" panose="020B0604020202020204" pitchFamily="34" charset="0"/>
                <a:cs typeface="Arial" panose="020B0604020202020204" pitchFamily="34" charset="0"/>
              </a:rPr>
              <a:t> du </a:t>
            </a:r>
            <a:r>
              <a:rPr lang="en-US" b="1" dirty="0" err="1">
                <a:solidFill>
                  <a:srgbClr val="FF0000"/>
                </a:solidFill>
                <a:latin typeface="Arial" panose="020B0604020202020204" pitchFamily="34" charset="0"/>
                <a:cs typeface="Arial" panose="020B0604020202020204" pitchFamily="34" charset="0"/>
              </a:rPr>
              <a:t>lịch</a:t>
            </a:r>
            <a:endParaRPr lang="en-US" b="1" dirty="0">
              <a:solidFill>
                <a:srgbClr val="FF0000"/>
              </a:solidFill>
              <a:latin typeface="Arial" panose="020B0604020202020204" pitchFamily="34" charset="0"/>
              <a:cs typeface="Arial" panose="020B0604020202020204" pitchFamily="34" charset="0"/>
            </a:endParaRPr>
          </a:p>
          <a:p>
            <a:pPr>
              <a:buFont typeface="Arial" charset="0"/>
              <a:buNone/>
              <a:defRPr/>
            </a:pPr>
            <a:endParaRPr lang="en-US" b="1" dirty="0">
              <a:solidFill>
                <a:srgbClr val="638BFD"/>
              </a:solidFill>
              <a:latin typeface="Arial"/>
              <a:cs typeface="Times New Roman" pitchFamily="18" charset="0"/>
            </a:endParaRPr>
          </a:p>
          <a:p>
            <a:pPr marL="0" indent="0">
              <a:buNone/>
              <a:defRPr/>
            </a:pPr>
            <a:r>
              <a:rPr lang="vi-VN" b="1" dirty="0">
                <a:latin typeface="Arial"/>
              </a:rPr>
              <a:t>Muốn thoả mãn </a:t>
            </a:r>
            <a:r>
              <a:rPr lang="vi-VN" b="1" dirty="0">
                <a:solidFill>
                  <a:srgbClr val="FF0000"/>
                </a:solidFill>
                <a:latin typeface="Arial"/>
              </a:rPr>
              <a:t>thị giác </a:t>
            </a:r>
            <a:r>
              <a:rPr lang="vi-VN" b="1" dirty="0">
                <a:latin typeface="Arial"/>
              </a:rPr>
              <a:t>của người khác,</a:t>
            </a:r>
            <a:endParaRPr lang="en-US" b="1" dirty="0">
              <a:latin typeface="Arial"/>
            </a:endParaRPr>
          </a:p>
          <a:p>
            <a:pPr marL="0" indent="0">
              <a:buNone/>
              <a:defRPr/>
            </a:pPr>
            <a:r>
              <a:rPr lang="en-US" b="1" dirty="0">
                <a:latin typeface="Arial"/>
              </a:rPr>
              <a:t>			 	</a:t>
            </a:r>
            <a:r>
              <a:rPr lang="vi-VN" b="1" dirty="0">
                <a:latin typeface="Arial"/>
              </a:rPr>
              <a:t>Hãy luôn </a:t>
            </a:r>
            <a:r>
              <a:rPr lang="vi-VN" b="1" dirty="0">
                <a:solidFill>
                  <a:srgbClr val="FF0000"/>
                </a:solidFill>
                <a:latin typeface="Arial"/>
              </a:rPr>
              <a:t>mỉm cười</a:t>
            </a:r>
            <a:r>
              <a:rPr lang="en-US" b="1" dirty="0">
                <a:solidFill>
                  <a:srgbClr val="FF0000"/>
                </a:solidFill>
                <a:latin typeface="Arial"/>
              </a:rPr>
              <a:t>, </a:t>
            </a:r>
            <a:r>
              <a:rPr lang="en-US" b="1" dirty="0" err="1">
                <a:solidFill>
                  <a:srgbClr val="FF0000"/>
                </a:solidFill>
                <a:latin typeface="Arial"/>
              </a:rPr>
              <a:t>ăn</a:t>
            </a:r>
            <a:r>
              <a:rPr lang="en-US" b="1" dirty="0">
                <a:solidFill>
                  <a:srgbClr val="FF0000"/>
                </a:solidFill>
                <a:latin typeface="Arial"/>
              </a:rPr>
              <a:t> </a:t>
            </a:r>
            <a:r>
              <a:rPr lang="en-US" b="1" dirty="0" err="1">
                <a:solidFill>
                  <a:srgbClr val="FF0000"/>
                </a:solidFill>
                <a:latin typeface="Arial"/>
              </a:rPr>
              <a:t>mặc</a:t>
            </a:r>
            <a:r>
              <a:rPr lang="en-US" b="1" dirty="0">
                <a:solidFill>
                  <a:srgbClr val="FF0000"/>
                </a:solidFill>
                <a:latin typeface="Arial"/>
              </a:rPr>
              <a:t> </a:t>
            </a:r>
            <a:r>
              <a:rPr lang="en-US" b="1" dirty="0" err="1">
                <a:solidFill>
                  <a:srgbClr val="FF0000"/>
                </a:solidFill>
                <a:latin typeface="Arial"/>
              </a:rPr>
              <a:t>đẹp</a:t>
            </a:r>
            <a:r>
              <a:rPr lang="vi-VN" b="1" dirty="0">
                <a:solidFill>
                  <a:srgbClr val="FF0000"/>
                </a:solidFill>
                <a:latin typeface="Arial"/>
              </a:rPr>
              <a:t>.</a:t>
            </a:r>
            <a:r>
              <a:rPr lang="en-US" b="1" dirty="0">
                <a:solidFill>
                  <a:srgbClr val="FF0000"/>
                </a:solidFill>
                <a:latin typeface="Arial"/>
              </a:rPr>
              <a:t> </a:t>
            </a:r>
          </a:p>
          <a:p>
            <a:pPr marL="0" indent="0">
              <a:buNone/>
              <a:defRPr/>
            </a:pPr>
            <a:r>
              <a:rPr lang="vi-VN" b="1" dirty="0">
                <a:latin typeface="Arial"/>
              </a:rPr>
              <a:t>Muốn thoả mãn </a:t>
            </a:r>
            <a:r>
              <a:rPr lang="vi-VN" b="1" dirty="0">
                <a:solidFill>
                  <a:srgbClr val="FF0000"/>
                </a:solidFill>
                <a:latin typeface="Arial"/>
              </a:rPr>
              <a:t>thính giác </a:t>
            </a:r>
            <a:r>
              <a:rPr lang="vi-VN" b="1" dirty="0">
                <a:latin typeface="Arial"/>
              </a:rPr>
              <a:t>của người khác,</a:t>
            </a:r>
            <a:endParaRPr lang="en-US" b="1" dirty="0">
              <a:latin typeface="Arial"/>
            </a:endParaRPr>
          </a:p>
          <a:p>
            <a:pPr marL="0" indent="0">
              <a:buNone/>
              <a:defRPr/>
            </a:pPr>
            <a:r>
              <a:rPr lang="en-US" b="1" dirty="0">
                <a:latin typeface="Arial"/>
              </a:rPr>
              <a:t>				</a:t>
            </a:r>
            <a:r>
              <a:rPr lang="en-US" b="1" dirty="0" err="1">
                <a:latin typeface="Arial"/>
              </a:rPr>
              <a:t>Hãy</a:t>
            </a:r>
            <a:r>
              <a:rPr lang="en-US" b="1" dirty="0">
                <a:latin typeface="Arial"/>
              </a:rPr>
              <a:t> </a:t>
            </a:r>
            <a:r>
              <a:rPr lang="en-US" b="1" dirty="0" err="1">
                <a:latin typeface="Arial"/>
              </a:rPr>
              <a:t>không</a:t>
            </a:r>
            <a:r>
              <a:rPr lang="en-US" b="1" dirty="0">
                <a:latin typeface="Arial"/>
              </a:rPr>
              <a:t> </a:t>
            </a:r>
            <a:r>
              <a:rPr lang="en-US" b="1" dirty="0" err="1">
                <a:latin typeface="Arial"/>
              </a:rPr>
              <a:t>ngừng</a:t>
            </a:r>
            <a:r>
              <a:rPr lang="en-US" b="1" dirty="0">
                <a:latin typeface="Arial"/>
              </a:rPr>
              <a:t> </a:t>
            </a:r>
            <a:r>
              <a:rPr lang="en-US" b="1" dirty="0" err="1">
                <a:solidFill>
                  <a:srgbClr val="FF0000"/>
                </a:solidFill>
                <a:latin typeface="Arial"/>
              </a:rPr>
              <a:t>khen</a:t>
            </a:r>
            <a:r>
              <a:rPr lang="en-US" b="1" dirty="0">
                <a:solidFill>
                  <a:srgbClr val="FF0000"/>
                </a:solidFill>
                <a:latin typeface="Arial"/>
              </a:rPr>
              <a:t> </a:t>
            </a:r>
            <a:r>
              <a:rPr lang="en-US" b="1" dirty="0" err="1">
                <a:solidFill>
                  <a:srgbClr val="FF0000"/>
                </a:solidFill>
                <a:latin typeface="Arial"/>
              </a:rPr>
              <a:t>ngợi</a:t>
            </a:r>
            <a:r>
              <a:rPr lang="en-US" b="1" dirty="0">
                <a:solidFill>
                  <a:srgbClr val="FF0000"/>
                </a:solidFill>
                <a:latin typeface="Arial"/>
              </a:rPr>
              <a:t> </a:t>
            </a:r>
            <a:r>
              <a:rPr lang="en-US" b="1" dirty="0" err="1">
                <a:latin typeface="Arial"/>
              </a:rPr>
              <a:t>họ</a:t>
            </a:r>
            <a:r>
              <a:rPr lang="en-US" b="1" dirty="0">
                <a:latin typeface="Arial"/>
              </a:rPr>
              <a:t>.</a:t>
            </a:r>
            <a:br>
              <a:rPr lang="en-US" b="1" dirty="0">
                <a:latin typeface="Arial"/>
              </a:rPr>
            </a:br>
            <a:r>
              <a:rPr lang="vi-VN" b="1" dirty="0">
                <a:latin typeface="Arial"/>
              </a:rPr>
              <a:t>Muốn thoả mãn </a:t>
            </a:r>
            <a:r>
              <a:rPr lang="vi-VN" b="1" dirty="0">
                <a:solidFill>
                  <a:srgbClr val="FF0000"/>
                </a:solidFill>
                <a:latin typeface="Arial"/>
              </a:rPr>
              <a:t>cảm giác </a:t>
            </a:r>
            <a:r>
              <a:rPr lang="vi-VN" b="1" dirty="0">
                <a:latin typeface="Arial"/>
              </a:rPr>
              <a:t>của người khác,</a:t>
            </a:r>
            <a:r>
              <a:rPr lang="en-US" b="1" dirty="0">
                <a:latin typeface="Arial"/>
              </a:rPr>
              <a:t> </a:t>
            </a:r>
          </a:p>
          <a:p>
            <a:pPr marL="0" indent="0">
              <a:buNone/>
              <a:defRPr/>
            </a:pPr>
            <a:r>
              <a:rPr lang="en-US" b="1" dirty="0">
                <a:latin typeface="Arial"/>
              </a:rPr>
              <a:t>				</a:t>
            </a:r>
            <a:r>
              <a:rPr lang="pt-BR" b="1" dirty="0">
                <a:latin typeface="Arial"/>
              </a:rPr>
              <a:t>Hãy luôn </a:t>
            </a:r>
            <a:r>
              <a:rPr lang="pt-BR" b="1" dirty="0">
                <a:solidFill>
                  <a:srgbClr val="FF0000"/>
                </a:solidFill>
                <a:latin typeface="Arial"/>
              </a:rPr>
              <a:t>quan tâm </a:t>
            </a:r>
            <a:r>
              <a:rPr lang="pt-BR" b="1" dirty="0">
                <a:latin typeface="Arial"/>
              </a:rPr>
              <a:t>tới h</a:t>
            </a:r>
            <a:r>
              <a:rPr lang="en-US" b="1" dirty="0">
                <a:latin typeface="Arial"/>
              </a:rPr>
              <a:t>ọ!</a:t>
            </a:r>
            <a:endParaRPr lang="en-US" b="1" dirty="0">
              <a:solidFill>
                <a:srgbClr val="638BFD"/>
              </a:solidFill>
              <a:latin typeface="Arial"/>
              <a:cs typeface="Times New Roman" pitchFamily="18" charset="0"/>
            </a:endParaRPr>
          </a:p>
          <a:p>
            <a:endParaRPr lang="en-US" dirty="0"/>
          </a:p>
        </p:txBody>
      </p:sp>
    </p:spTree>
    <p:extLst>
      <p:ext uri="{BB962C8B-B14F-4D97-AF65-F5344CB8AC3E}">
        <p14:creationId xmlns:p14="http://schemas.microsoft.com/office/powerpoint/2010/main" val="3174637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US" dirty="0" err="1"/>
              <a:t>Nguyên</a:t>
            </a:r>
            <a:r>
              <a:rPr lang="en-US" dirty="0"/>
              <a:t> </a:t>
            </a:r>
            <a:r>
              <a:rPr lang="en-US" dirty="0" err="1"/>
              <a:t>tắc</a:t>
            </a:r>
            <a:r>
              <a:rPr lang="en-US" dirty="0"/>
              <a:t> SOFTEN = LÀM MỀM MẠI</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SMILE = NỤ CƯỜI</a:t>
            </a:r>
          </a:p>
        </p:txBody>
      </p:sp>
      <p:pic>
        <p:nvPicPr>
          <p:cNvPr id="2052" name="Picture 4" descr="Kết quả hình ảnh cho &quot;NỤ CƯỜI&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627290"/>
            <a:ext cx="5257800" cy="35496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ết quả hình ảnh cho &quot;tập cười&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627290"/>
            <a:ext cx="4918612" cy="35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347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US" dirty="0" err="1"/>
              <a:t>Nguyên</a:t>
            </a:r>
            <a:r>
              <a:rPr lang="en-US" dirty="0"/>
              <a:t> </a:t>
            </a:r>
            <a:r>
              <a:rPr lang="en-US" dirty="0" err="1"/>
              <a:t>tắc</a:t>
            </a:r>
            <a:r>
              <a:rPr lang="en-US" dirty="0"/>
              <a:t> SOFTEN = LÀM MỀM MẠI</a:t>
            </a:r>
          </a:p>
        </p:txBody>
      </p:sp>
      <p:sp>
        <p:nvSpPr>
          <p:cNvPr id="3" name="Content Placeholder 2"/>
          <p:cNvSpPr>
            <a:spLocks noGrp="1"/>
          </p:cNvSpPr>
          <p:nvPr>
            <p:ph idx="1"/>
          </p:nvPr>
        </p:nvSpPr>
        <p:spPr>
          <a:xfrm>
            <a:off x="838200" y="1815920"/>
            <a:ext cx="10515600" cy="4675032"/>
          </a:xfrm>
        </p:spPr>
        <p:txBody>
          <a:bodyPr/>
          <a:lstStyle/>
          <a:p>
            <a:r>
              <a:rPr lang="en-US" dirty="0">
                <a:latin typeface="Times New Roman" panose="02020603050405020304" pitchFamily="18" charset="0"/>
                <a:cs typeface="Times New Roman" panose="02020603050405020304" pitchFamily="18" charset="0"/>
              </a:rPr>
              <a:t>OPEN – MINDED = CỞI MỞ, THÂN THIỆN, HÒA ĐỒNG</a:t>
            </a:r>
          </a:p>
        </p:txBody>
      </p:sp>
      <p:pic>
        <p:nvPicPr>
          <p:cNvPr id="3074"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035" y="2414498"/>
            <a:ext cx="7339930" cy="4076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161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US" dirty="0" err="1"/>
              <a:t>Nguyên</a:t>
            </a:r>
            <a:r>
              <a:rPr lang="en-US" dirty="0"/>
              <a:t> </a:t>
            </a:r>
            <a:r>
              <a:rPr lang="en-US" dirty="0" err="1"/>
              <a:t>tắc</a:t>
            </a:r>
            <a:r>
              <a:rPr lang="en-US" dirty="0"/>
              <a:t> SOFTEN = LÀM MỀM MẠI</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FUNNY = DÍ DÓM, HÀI HƯỚC</a:t>
            </a:r>
          </a:p>
        </p:txBody>
      </p:sp>
      <p:pic>
        <p:nvPicPr>
          <p:cNvPr id="4098" name="Picture 2" descr="Kết quả hình ảnh cho &quot;DÍ DỎM&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615" y="2298186"/>
            <a:ext cx="5237855" cy="40781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ết quả hình ảnh cho &quot;FU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926" y="2298186"/>
            <a:ext cx="5032375" cy="407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314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US" dirty="0" err="1"/>
              <a:t>Nguyên</a:t>
            </a:r>
            <a:r>
              <a:rPr lang="en-US" dirty="0"/>
              <a:t> </a:t>
            </a:r>
            <a:r>
              <a:rPr lang="en-US" dirty="0" err="1"/>
              <a:t>tắc</a:t>
            </a:r>
            <a:r>
              <a:rPr lang="en-US" dirty="0"/>
              <a:t> SOFTEN = LÀM MỀM MẠI</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TOUCH = CỬ CHỈ TIẾP XÚC (ĐỤNG CHẠM)</a:t>
            </a:r>
          </a:p>
        </p:txBody>
      </p:sp>
      <p:pic>
        <p:nvPicPr>
          <p:cNvPr id="5124" name="Picture 4" descr="Kết quả hình ảnh cho &quot;SHAKE HAND&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1115" y="1403797"/>
            <a:ext cx="3072685" cy="233780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Kết quả hình ảnh cho &quot;HUGGING&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1115" y="3876540"/>
            <a:ext cx="3072684" cy="262729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Kết quả hình ảnh cho &quot;CHÀO KIỂU NHẬ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434107"/>
            <a:ext cx="7223975" cy="4134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583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US" dirty="0" err="1"/>
              <a:t>Nguyên</a:t>
            </a:r>
            <a:r>
              <a:rPr lang="en-US" dirty="0"/>
              <a:t> </a:t>
            </a:r>
            <a:r>
              <a:rPr lang="en-US" dirty="0" err="1"/>
              <a:t>tắc</a:t>
            </a:r>
            <a:r>
              <a:rPr lang="en-US" dirty="0"/>
              <a:t> SOFTEN = LÀM MỀM MẠI</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EYE – CONTACT = GIAO TIẾP BẰNG ÁNH MẮT</a:t>
            </a:r>
          </a:p>
        </p:txBody>
      </p:sp>
      <p:pic>
        <p:nvPicPr>
          <p:cNvPr id="4" name="Picture 3"/>
          <p:cNvPicPr>
            <a:picLocks noChangeAspect="1"/>
          </p:cNvPicPr>
          <p:nvPr/>
        </p:nvPicPr>
        <p:blipFill>
          <a:blip r:embed="rId3"/>
          <a:stretch>
            <a:fillRect/>
          </a:stretch>
        </p:blipFill>
        <p:spPr>
          <a:xfrm>
            <a:off x="838200" y="2640170"/>
            <a:ext cx="4854262" cy="3599317"/>
          </a:xfrm>
          <a:prstGeom prst="rect">
            <a:avLst/>
          </a:prstGeom>
        </p:spPr>
      </p:pic>
      <p:pic>
        <p:nvPicPr>
          <p:cNvPr id="5" name="Picture 4"/>
          <p:cNvPicPr>
            <a:picLocks noChangeAspect="1"/>
          </p:cNvPicPr>
          <p:nvPr/>
        </p:nvPicPr>
        <p:blipFill>
          <a:blip r:embed="rId4"/>
          <a:stretch>
            <a:fillRect/>
          </a:stretch>
        </p:blipFill>
        <p:spPr>
          <a:xfrm>
            <a:off x="6240752" y="2640170"/>
            <a:ext cx="4564757" cy="3671730"/>
          </a:xfrm>
          <a:prstGeom prst="rect">
            <a:avLst/>
          </a:prstGeom>
        </p:spPr>
      </p:pic>
    </p:spTree>
    <p:extLst>
      <p:ext uri="{BB962C8B-B14F-4D97-AF65-F5344CB8AC3E}">
        <p14:creationId xmlns:p14="http://schemas.microsoft.com/office/powerpoint/2010/main" val="524352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US" dirty="0" err="1"/>
              <a:t>Nguyên</a:t>
            </a:r>
            <a:r>
              <a:rPr lang="en-US" dirty="0"/>
              <a:t> </a:t>
            </a:r>
            <a:r>
              <a:rPr lang="en-US" dirty="0" err="1"/>
              <a:t>tắc</a:t>
            </a:r>
            <a:r>
              <a:rPr lang="en-US" dirty="0"/>
              <a:t> SOFTEN = LÀM MỀM MẠI</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NOD = SỰ GẬT ĐẦU, TÁN THÀNH, ỦNG HỘ</a:t>
            </a:r>
          </a:p>
        </p:txBody>
      </p:sp>
      <p:pic>
        <p:nvPicPr>
          <p:cNvPr id="6146"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084" y="2859110"/>
            <a:ext cx="6503831" cy="3452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249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Một số kỹ năng mềm khác</a:t>
            </a:r>
          </a:p>
        </p:txBody>
      </p:sp>
      <p:sp>
        <p:nvSpPr>
          <p:cNvPr id="3" name="Content Placeholder 2"/>
          <p:cNvSpPr>
            <a:spLocks noGrp="1"/>
          </p:cNvSpPr>
          <p:nvPr>
            <p:ph idx="1"/>
          </p:nvPr>
        </p:nvSpPr>
        <p:spPr/>
        <p:txBody>
          <a:bodyPr>
            <a:normAutofit/>
          </a:bodyPr>
          <a:lstStyle/>
          <a:p>
            <a:r>
              <a:rPr lang="en-US" sz="3200" dirty="0"/>
              <a:t>Kỹ năng lắng nghe</a:t>
            </a:r>
          </a:p>
          <a:p>
            <a:r>
              <a:rPr lang="en-US" sz="3200" dirty="0"/>
              <a:t>Kỹ năng thấu cảm/thấu hiểu</a:t>
            </a:r>
          </a:p>
        </p:txBody>
      </p:sp>
    </p:spTree>
    <p:extLst>
      <p:ext uri="{BB962C8B-B14F-4D97-AF65-F5344CB8AC3E}">
        <p14:creationId xmlns:p14="http://schemas.microsoft.com/office/powerpoint/2010/main" val="1217668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a:t>
            </a:r>
            <a:r>
              <a:rPr lang="en-US" dirty="0" err="1"/>
              <a:t>Nguyên</a:t>
            </a:r>
            <a:r>
              <a:rPr lang="en-US" dirty="0"/>
              <a:t> </a:t>
            </a:r>
            <a:r>
              <a:rPr lang="en-US" dirty="0" err="1"/>
              <a:t>tắc</a:t>
            </a:r>
            <a:r>
              <a:rPr lang="en-US" dirty="0"/>
              <a:t> 6S </a:t>
            </a:r>
            <a:r>
              <a:rPr lang="en-US" dirty="0" err="1"/>
              <a:t>của</a:t>
            </a:r>
            <a:r>
              <a:rPr lang="en-US" dirty="0"/>
              <a:t> </a:t>
            </a:r>
            <a:r>
              <a:rPr lang="en-US" dirty="0" err="1"/>
              <a:t>người</a:t>
            </a:r>
            <a:r>
              <a:rPr lang="en-US" dirty="0"/>
              <a:t> </a:t>
            </a:r>
            <a:r>
              <a:rPr lang="en-US" dirty="0" err="1"/>
              <a:t>làm</a:t>
            </a:r>
            <a:r>
              <a:rPr lang="en-US" dirty="0"/>
              <a:t> du </a:t>
            </a:r>
            <a:r>
              <a:rPr lang="en-US" dirty="0" err="1"/>
              <a:t>lịch</a:t>
            </a:r>
            <a:r>
              <a:rPr lang="en-US" dirty="0"/>
              <a:t> </a:t>
            </a:r>
          </a:p>
        </p:txBody>
      </p:sp>
      <p:sp>
        <p:nvSpPr>
          <p:cNvPr id="3" name="Content Placeholder 2"/>
          <p:cNvSpPr>
            <a:spLocks noGrp="1"/>
          </p:cNvSpPr>
          <p:nvPr>
            <p:ph idx="1"/>
          </p:nvPr>
        </p:nvSpPr>
        <p:spPr/>
        <p:txBody>
          <a:bodyPr/>
          <a:lstStyle/>
          <a:p>
            <a:r>
              <a:rPr lang="en-US" dirty="0"/>
              <a:t>SMART: TÁC PHONG</a:t>
            </a:r>
          </a:p>
          <a:p>
            <a:r>
              <a:rPr lang="en-US" dirty="0"/>
              <a:t>SMILE: NỤ CƯỜI</a:t>
            </a:r>
          </a:p>
          <a:p>
            <a:r>
              <a:rPr lang="en-US" dirty="0"/>
              <a:t>SEE THE EYES: ÁNH MẮT</a:t>
            </a:r>
          </a:p>
          <a:p>
            <a:r>
              <a:rPr lang="en-US" dirty="0"/>
              <a:t>SAY THE NAMES: GIỚI THIỆU TÊN</a:t>
            </a:r>
          </a:p>
          <a:p>
            <a:r>
              <a:rPr lang="en-US" dirty="0"/>
              <a:t>SHAKE THE HAND: BẮT TAY</a:t>
            </a:r>
          </a:p>
          <a:p>
            <a:r>
              <a:rPr lang="en-US" dirty="0"/>
              <a:t>SEND THE CARD:  TRAO DANH THIẾP</a:t>
            </a:r>
          </a:p>
        </p:txBody>
      </p:sp>
    </p:spTree>
    <p:extLst>
      <p:ext uri="{BB962C8B-B14F-4D97-AF65-F5344CB8AC3E}">
        <p14:creationId xmlns:p14="http://schemas.microsoft.com/office/powerpoint/2010/main" val="363435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NỘI DUNG CHÍNH	</a:t>
            </a:r>
          </a:p>
        </p:txBody>
      </p:sp>
      <p:sp>
        <p:nvSpPr>
          <p:cNvPr id="3" name="Content Placeholder 2"/>
          <p:cNvSpPr>
            <a:spLocks noGrp="1"/>
          </p:cNvSpPr>
          <p:nvPr>
            <p:ph idx="1"/>
          </p:nvPr>
        </p:nvSpPr>
        <p:spPr>
          <a:xfrm>
            <a:off x="838200" y="1371600"/>
            <a:ext cx="10515600" cy="4805363"/>
          </a:xfrm>
        </p:spPr>
        <p:txBody>
          <a:bodyPr/>
          <a:lstStyle/>
          <a:p>
            <a:r>
              <a:rPr lang="en-US" dirty="0" err="1"/>
              <a:t>Kỹ</a:t>
            </a:r>
            <a:r>
              <a:rPr lang="en-US" dirty="0"/>
              <a:t> </a:t>
            </a:r>
            <a:r>
              <a:rPr lang="en-US" dirty="0" err="1"/>
              <a:t>năng</a:t>
            </a:r>
            <a:r>
              <a:rPr lang="en-US" dirty="0"/>
              <a:t> </a:t>
            </a:r>
            <a:r>
              <a:rPr lang="en-US" dirty="0" err="1"/>
              <a:t>giao</a:t>
            </a:r>
            <a:r>
              <a:rPr lang="en-US" dirty="0"/>
              <a:t> </a:t>
            </a:r>
            <a:r>
              <a:rPr lang="en-US" dirty="0" err="1"/>
              <a:t>tiếp</a:t>
            </a:r>
            <a:endParaRPr lang="en-US" dirty="0"/>
          </a:p>
          <a:p>
            <a:r>
              <a:rPr lang="en-US" dirty="0"/>
              <a:t>Quy tắc ứng xử văn minh du lịch</a:t>
            </a:r>
          </a:p>
          <a:p>
            <a:pPr marL="0" indent="0">
              <a:buNone/>
            </a:pPr>
            <a:endParaRPr lang="en-US" dirty="0"/>
          </a:p>
        </p:txBody>
      </p:sp>
      <p:pic>
        <p:nvPicPr>
          <p:cNvPr id="1026" name="Picture 2" descr="Kết quả hình ảnh cho &quot;kỹ năng giao tiếp&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09" y="2688745"/>
            <a:ext cx="4944459" cy="3209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ết quả hình ảnh cho &quot;ứng xử văn minh du lịch&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683849"/>
            <a:ext cx="5099005" cy="3214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963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a:t>
            </a:r>
            <a:r>
              <a:rPr lang="en-US" dirty="0" err="1"/>
              <a:t>Nguyên</a:t>
            </a:r>
            <a:r>
              <a:rPr lang="en-US" dirty="0"/>
              <a:t> </a:t>
            </a:r>
            <a:r>
              <a:rPr lang="en-US" dirty="0" err="1"/>
              <a:t>tắc</a:t>
            </a:r>
            <a:r>
              <a:rPr lang="en-US" dirty="0"/>
              <a:t> </a:t>
            </a:r>
            <a:r>
              <a:rPr lang="en-US" dirty="0" err="1"/>
              <a:t>vàng</a:t>
            </a:r>
            <a:r>
              <a:rPr lang="en-US" dirty="0"/>
              <a:t> </a:t>
            </a:r>
            <a:r>
              <a:rPr lang="en-US" dirty="0" err="1"/>
              <a:t>giao</a:t>
            </a:r>
            <a:r>
              <a:rPr lang="en-US" dirty="0"/>
              <a:t> </a:t>
            </a:r>
            <a:r>
              <a:rPr lang="en-US" dirty="0" err="1"/>
              <a:t>tiếp</a:t>
            </a:r>
            <a:endParaRPr lang="en-US" dirty="0"/>
          </a:p>
        </p:txBody>
      </p:sp>
      <p:graphicFrame>
        <p:nvGraphicFramePr>
          <p:cNvPr id="4" name="Content Placeholder 3"/>
          <p:cNvGraphicFramePr>
            <a:graphicFrameLocks noGrp="1"/>
          </p:cNvGraphicFramePr>
          <p:nvPr>
            <p:ph idx="1"/>
          </p:nvPr>
        </p:nvGraphicFramePr>
        <p:xfrm>
          <a:off x="838200" y="1825625"/>
          <a:ext cx="10515600" cy="4283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1776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97" y="365125"/>
            <a:ext cx="11459182" cy="1325563"/>
          </a:xfrm>
        </p:spPr>
        <p:txBody>
          <a:bodyPr/>
          <a:lstStyle/>
          <a:p>
            <a:r>
              <a:rPr lang="en-US" dirty="0"/>
              <a:t>7. 6B </a:t>
            </a:r>
            <a:r>
              <a:rPr lang="en-US" dirty="0" err="1"/>
              <a:t>và</a:t>
            </a:r>
            <a:r>
              <a:rPr lang="en-US" dirty="0"/>
              <a:t> 6 </a:t>
            </a:r>
            <a:r>
              <a:rPr lang="en-US" dirty="0" err="1"/>
              <a:t>điều</a:t>
            </a:r>
            <a:r>
              <a:rPr lang="en-US" dirty="0"/>
              <a:t> du </a:t>
            </a:r>
            <a:r>
              <a:rPr lang="en-US" dirty="0" err="1"/>
              <a:t>khách</a:t>
            </a:r>
            <a:r>
              <a:rPr lang="en-US" dirty="0"/>
              <a:t> </a:t>
            </a:r>
            <a:r>
              <a:rPr lang="en-US" dirty="0" err="1"/>
              <a:t>sợ</a:t>
            </a:r>
            <a:r>
              <a:rPr lang="en-US" dirty="0"/>
              <a:t> </a:t>
            </a:r>
            <a:r>
              <a:rPr lang="en-US" dirty="0" err="1"/>
              <a:t>khi</a:t>
            </a:r>
            <a:r>
              <a:rPr lang="en-US" dirty="0"/>
              <a:t> </a:t>
            </a:r>
            <a:r>
              <a:rPr lang="en-US" dirty="0" err="1"/>
              <a:t>đi</a:t>
            </a:r>
            <a:r>
              <a:rPr lang="en-US" dirty="0"/>
              <a:t> du </a:t>
            </a:r>
            <a:r>
              <a:rPr lang="en-US" dirty="0" err="1"/>
              <a:t>lịch</a:t>
            </a:r>
            <a:r>
              <a:rPr lang="en-US" dirty="0"/>
              <a:t> </a:t>
            </a:r>
            <a:r>
              <a:rPr lang="en-US" dirty="0" err="1"/>
              <a:t>Việt</a:t>
            </a:r>
            <a:r>
              <a:rPr lang="en-US" dirty="0"/>
              <a:t> Nam</a:t>
            </a:r>
          </a:p>
        </p:txBody>
      </p:sp>
      <p:pic>
        <p:nvPicPr>
          <p:cNvPr id="9218" name="Picture 2" descr="Du khách nước ngoài sợ nhất b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720" y="1825626"/>
            <a:ext cx="8092440" cy="466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867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85" y="365125"/>
            <a:ext cx="11478637" cy="1325563"/>
          </a:xfrm>
        </p:spPr>
        <p:txBody>
          <a:bodyPr/>
          <a:lstStyle/>
          <a:p>
            <a:r>
              <a:rPr lang="en-US" dirty="0"/>
              <a:t>7. 6B </a:t>
            </a:r>
            <a:r>
              <a:rPr lang="en-US" dirty="0" err="1"/>
              <a:t>và</a:t>
            </a:r>
            <a:r>
              <a:rPr lang="en-US" dirty="0"/>
              <a:t> 6 </a:t>
            </a:r>
            <a:r>
              <a:rPr lang="en-US" dirty="0" err="1"/>
              <a:t>điều</a:t>
            </a:r>
            <a:r>
              <a:rPr lang="en-US" dirty="0"/>
              <a:t> du </a:t>
            </a:r>
            <a:r>
              <a:rPr lang="en-US" dirty="0" err="1"/>
              <a:t>khách</a:t>
            </a:r>
            <a:r>
              <a:rPr lang="en-US" dirty="0"/>
              <a:t> </a:t>
            </a:r>
            <a:r>
              <a:rPr lang="en-US" dirty="0" err="1"/>
              <a:t>sợ</a:t>
            </a:r>
            <a:r>
              <a:rPr lang="en-US" dirty="0"/>
              <a:t> </a:t>
            </a:r>
            <a:r>
              <a:rPr lang="en-US" dirty="0" err="1"/>
              <a:t>khi</a:t>
            </a:r>
            <a:r>
              <a:rPr lang="en-US" dirty="0"/>
              <a:t> </a:t>
            </a:r>
            <a:r>
              <a:rPr lang="en-US" dirty="0" err="1"/>
              <a:t>đi</a:t>
            </a:r>
            <a:r>
              <a:rPr lang="en-US" dirty="0"/>
              <a:t> du </a:t>
            </a:r>
            <a:r>
              <a:rPr lang="en-US" dirty="0" err="1"/>
              <a:t>lịch</a:t>
            </a:r>
            <a:r>
              <a:rPr lang="en-US" dirty="0"/>
              <a:t> </a:t>
            </a:r>
            <a:r>
              <a:rPr lang="en-US" dirty="0" err="1"/>
              <a:t>Việt</a:t>
            </a:r>
            <a:r>
              <a:rPr lang="en-US" dirty="0"/>
              <a:t> Nam</a:t>
            </a:r>
          </a:p>
        </p:txBody>
      </p:sp>
      <p:sp>
        <p:nvSpPr>
          <p:cNvPr id="3" name="Content Placeholder 2"/>
          <p:cNvSpPr>
            <a:spLocks noGrp="1"/>
          </p:cNvSpPr>
          <p:nvPr>
            <p:ph idx="1"/>
          </p:nvPr>
        </p:nvSpPr>
        <p:spPr/>
        <p:txBody>
          <a:bodyPr/>
          <a:lstStyle/>
          <a:p>
            <a:endParaRPr lang="en-US" dirty="0"/>
          </a:p>
        </p:txBody>
      </p:sp>
      <p:pic>
        <p:nvPicPr>
          <p:cNvPr id="8194" name="Picture 2" descr="traiduachemd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 y="1690688"/>
            <a:ext cx="5257800" cy="448627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hat-chem-khach-du-lich-Viet-Na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90688"/>
            <a:ext cx="5455920" cy="448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512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97" y="365125"/>
            <a:ext cx="11459182" cy="1325563"/>
          </a:xfrm>
        </p:spPr>
        <p:txBody>
          <a:bodyPr/>
          <a:lstStyle/>
          <a:p>
            <a:r>
              <a:rPr lang="en-US" dirty="0"/>
              <a:t>7. 6B </a:t>
            </a:r>
            <a:r>
              <a:rPr lang="en-US" dirty="0" err="1"/>
              <a:t>và</a:t>
            </a:r>
            <a:r>
              <a:rPr lang="en-US" dirty="0"/>
              <a:t> 6 </a:t>
            </a:r>
            <a:r>
              <a:rPr lang="en-US" dirty="0" err="1"/>
              <a:t>điều</a:t>
            </a:r>
            <a:r>
              <a:rPr lang="en-US" dirty="0"/>
              <a:t> du </a:t>
            </a:r>
            <a:r>
              <a:rPr lang="en-US" dirty="0" err="1"/>
              <a:t>khách</a:t>
            </a:r>
            <a:r>
              <a:rPr lang="en-US" dirty="0"/>
              <a:t> </a:t>
            </a:r>
            <a:r>
              <a:rPr lang="en-US" dirty="0" err="1"/>
              <a:t>sợ</a:t>
            </a:r>
            <a:r>
              <a:rPr lang="en-US" dirty="0"/>
              <a:t> </a:t>
            </a:r>
            <a:r>
              <a:rPr lang="en-US" dirty="0" err="1"/>
              <a:t>khi</a:t>
            </a:r>
            <a:r>
              <a:rPr lang="en-US" dirty="0"/>
              <a:t> </a:t>
            </a:r>
            <a:r>
              <a:rPr lang="en-US" dirty="0" err="1"/>
              <a:t>đi</a:t>
            </a:r>
            <a:r>
              <a:rPr lang="en-US" dirty="0"/>
              <a:t> du </a:t>
            </a:r>
            <a:r>
              <a:rPr lang="en-US" dirty="0" err="1"/>
              <a:t>lịch</a:t>
            </a:r>
            <a:r>
              <a:rPr lang="en-US" dirty="0"/>
              <a:t> </a:t>
            </a:r>
            <a:r>
              <a:rPr lang="en-US" dirty="0" err="1"/>
              <a:t>Việt</a:t>
            </a:r>
            <a:r>
              <a:rPr lang="en-US" dirty="0"/>
              <a:t> Nam</a:t>
            </a:r>
          </a:p>
        </p:txBody>
      </p:sp>
      <p:sp>
        <p:nvSpPr>
          <p:cNvPr id="3" name="Content Placeholder 2"/>
          <p:cNvSpPr>
            <a:spLocks noGrp="1"/>
          </p:cNvSpPr>
          <p:nvPr>
            <p:ph idx="1"/>
          </p:nvPr>
        </p:nvSpPr>
        <p:spPr/>
        <p:txBody>
          <a:bodyPr/>
          <a:lstStyle/>
          <a:p>
            <a:endParaRPr lang="en-US" dirty="0"/>
          </a:p>
        </p:txBody>
      </p:sp>
      <p:pic>
        <p:nvPicPr>
          <p:cNvPr id="11266" name="Picture 2" descr="Kết quả hình ảnh cho giao t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252" y="1615758"/>
            <a:ext cx="7897495" cy="4771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296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831" y="365125"/>
            <a:ext cx="11517548" cy="1325563"/>
          </a:xfrm>
        </p:spPr>
        <p:txBody>
          <a:bodyPr/>
          <a:lstStyle/>
          <a:p>
            <a:r>
              <a:rPr lang="en-US" dirty="0"/>
              <a:t>7. 6B </a:t>
            </a:r>
            <a:r>
              <a:rPr lang="en-US" dirty="0" err="1"/>
              <a:t>và</a:t>
            </a:r>
            <a:r>
              <a:rPr lang="en-US" dirty="0"/>
              <a:t> 6 </a:t>
            </a:r>
            <a:r>
              <a:rPr lang="en-US" dirty="0" err="1"/>
              <a:t>điều</a:t>
            </a:r>
            <a:r>
              <a:rPr lang="en-US" dirty="0"/>
              <a:t> du </a:t>
            </a:r>
            <a:r>
              <a:rPr lang="en-US" dirty="0" err="1"/>
              <a:t>khách</a:t>
            </a:r>
            <a:r>
              <a:rPr lang="en-US" dirty="0"/>
              <a:t> </a:t>
            </a:r>
            <a:r>
              <a:rPr lang="en-US" dirty="0" err="1"/>
              <a:t>sợ</a:t>
            </a:r>
            <a:r>
              <a:rPr lang="en-US" dirty="0"/>
              <a:t> </a:t>
            </a:r>
            <a:r>
              <a:rPr lang="en-US" dirty="0" err="1"/>
              <a:t>khi</a:t>
            </a:r>
            <a:r>
              <a:rPr lang="en-US" dirty="0"/>
              <a:t> </a:t>
            </a:r>
            <a:r>
              <a:rPr lang="en-US" dirty="0" err="1"/>
              <a:t>đi</a:t>
            </a:r>
            <a:r>
              <a:rPr lang="en-US" dirty="0"/>
              <a:t> du </a:t>
            </a:r>
            <a:r>
              <a:rPr lang="en-US" dirty="0" err="1"/>
              <a:t>lịch</a:t>
            </a:r>
            <a:r>
              <a:rPr lang="en-US" dirty="0"/>
              <a:t> </a:t>
            </a:r>
            <a:r>
              <a:rPr lang="en-US" dirty="0" err="1"/>
              <a:t>Việt</a:t>
            </a:r>
            <a:r>
              <a:rPr lang="en-US" dirty="0"/>
              <a:t> Nam</a:t>
            </a:r>
          </a:p>
        </p:txBody>
      </p:sp>
      <p:sp>
        <p:nvSpPr>
          <p:cNvPr id="3" name="Content Placeholder 2"/>
          <p:cNvSpPr>
            <a:spLocks noGrp="1"/>
          </p:cNvSpPr>
          <p:nvPr>
            <p:ph idx="1"/>
          </p:nvPr>
        </p:nvSpPr>
        <p:spPr/>
        <p:txBody>
          <a:bodyPr/>
          <a:lstStyle/>
          <a:p>
            <a:endParaRPr lang="en-US" dirty="0"/>
          </a:p>
        </p:txBody>
      </p:sp>
      <p:pic>
        <p:nvPicPr>
          <p:cNvPr id="10242" name="Picture 2" descr="Kết quả hình ảnh cho ĂN CẮ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5520" y="1825625"/>
            <a:ext cx="5288280"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Kết quả hình ảnh cho ĂN X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5625"/>
            <a:ext cx="509016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85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41" y="365125"/>
            <a:ext cx="11498092" cy="1325563"/>
          </a:xfrm>
        </p:spPr>
        <p:txBody>
          <a:bodyPr/>
          <a:lstStyle/>
          <a:p>
            <a:r>
              <a:rPr lang="en-US" dirty="0"/>
              <a:t>7. 6B </a:t>
            </a:r>
            <a:r>
              <a:rPr lang="en-US" dirty="0" err="1"/>
              <a:t>và</a:t>
            </a:r>
            <a:r>
              <a:rPr lang="en-US" dirty="0"/>
              <a:t> 6 </a:t>
            </a:r>
            <a:r>
              <a:rPr lang="en-US" dirty="0" err="1"/>
              <a:t>điều</a:t>
            </a:r>
            <a:r>
              <a:rPr lang="en-US" dirty="0"/>
              <a:t> du </a:t>
            </a:r>
            <a:r>
              <a:rPr lang="en-US" dirty="0" err="1"/>
              <a:t>khách</a:t>
            </a:r>
            <a:r>
              <a:rPr lang="en-US" dirty="0"/>
              <a:t> </a:t>
            </a:r>
            <a:r>
              <a:rPr lang="en-US" dirty="0" err="1"/>
              <a:t>sợ</a:t>
            </a:r>
            <a:r>
              <a:rPr lang="en-US" dirty="0"/>
              <a:t> </a:t>
            </a:r>
            <a:r>
              <a:rPr lang="en-US" dirty="0" err="1"/>
              <a:t>khi</a:t>
            </a:r>
            <a:r>
              <a:rPr lang="en-US" dirty="0"/>
              <a:t> </a:t>
            </a:r>
            <a:r>
              <a:rPr lang="en-US" dirty="0" err="1"/>
              <a:t>đi</a:t>
            </a:r>
            <a:r>
              <a:rPr lang="en-US" dirty="0"/>
              <a:t> du </a:t>
            </a:r>
            <a:r>
              <a:rPr lang="en-US" dirty="0" err="1"/>
              <a:t>lịch</a:t>
            </a:r>
            <a:r>
              <a:rPr lang="en-US" dirty="0"/>
              <a:t> </a:t>
            </a:r>
            <a:r>
              <a:rPr lang="en-US" dirty="0" err="1"/>
              <a:t>Việt</a:t>
            </a:r>
            <a:r>
              <a:rPr lang="en-US" dirty="0"/>
              <a:t> Nam</a:t>
            </a:r>
          </a:p>
        </p:txBody>
      </p:sp>
      <p:sp>
        <p:nvSpPr>
          <p:cNvPr id="3" name="Content Placeholder 2"/>
          <p:cNvSpPr>
            <a:spLocks noGrp="1"/>
          </p:cNvSpPr>
          <p:nvPr>
            <p:ph idx="1"/>
          </p:nvPr>
        </p:nvSpPr>
        <p:spPr/>
        <p:txBody>
          <a:bodyPr/>
          <a:lstStyle/>
          <a:p>
            <a:endParaRPr lang="en-US" dirty="0"/>
          </a:p>
        </p:txBody>
      </p:sp>
      <p:pic>
        <p:nvPicPr>
          <p:cNvPr id="12290" name="Picture 2" descr="Kết quả hình ảnh cho VỆ SINH AN TOÀN THỰC PHẨ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6"/>
            <a:ext cx="105156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663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831" y="365125"/>
            <a:ext cx="11498092" cy="1325563"/>
          </a:xfrm>
        </p:spPr>
        <p:txBody>
          <a:bodyPr/>
          <a:lstStyle/>
          <a:p>
            <a:r>
              <a:rPr lang="en-US" dirty="0"/>
              <a:t>7. 6B </a:t>
            </a:r>
            <a:r>
              <a:rPr lang="en-US" dirty="0" err="1"/>
              <a:t>và</a:t>
            </a:r>
            <a:r>
              <a:rPr lang="en-US" dirty="0"/>
              <a:t> 6 </a:t>
            </a:r>
            <a:r>
              <a:rPr lang="en-US" dirty="0" err="1"/>
              <a:t>điều</a:t>
            </a:r>
            <a:r>
              <a:rPr lang="en-US" dirty="0"/>
              <a:t> du </a:t>
            </a:r>
            <a:r>
              <a:rPr lang="en-US" dirty="0" err="1"/>
              <a:t>khách</a:t>
            </a:r>
            <a:r>
              <a:rPr lang="en-US" dirty="0"/>
              <a:t> </a:t>
            </a:r>
            <a:r>
              <a:rPr lang="en-US" dirty="0" err="1"/>
              <a:t>sợ</a:t>
            </a:r>
            <a:r>
              <a:rPr lang="en-US" dirty="0"/>
              <a:t> </a:t>
            </a:r>
            <a:r>
              <a:rPr lang="en-US" dirty="0" err="1"/>
              <a:t>khi</a:t>
            </a:r>
            <a:r>
              <a:rPr lang="en-US" dirty="0"/>
              <a:t> </a:t>
            </a:r>
            <a:r>
              <a:rPr lang="en-US" dirty="0" err="1"/>
              <a:t>đi</a:t>
            </a:r>
            <a:r>
              <a:rPr lang="en-US" dirty="0"/>
              <a:t> du </a:t>
            </a:r>
            <a:r>
              <a:rPr lang="en-US" dirty="0" err="1"/>
              <a:t>lịch</a:t>
            </a:r>
            <a:r>
              <a:rPr lang="en-US" dirty="0"/>
              <a:t> </a:t>
            </a:r>
            <a:r>
              <a:rPr lang="en-US" dirty="0" err="1"/>
              <a:t>Việt</a:t>
            </a:r>
            <a:r>
              <a:rPr lang="en-US" dirty="0"/>
              <a:t> Nam</a:t>
            </a:r>
          </a:p>
        </p:txBody>
      </p:sp>
      <p:sp>
        <p:nvSpPr>
          <p:cNvPr id="3" name="Content Placeholder 2"/>
          <p:cNvSpPr>
            <a:spLocks noGrp="1"/>
          </p:cNvSpPr>
          <p:nvPr>
            <p:ph idx="1"/>
          </p:nvPr>
        </p:nvSpPr>
        <p:spPr/>
        <p:txBody>
          <a:bodyPr/>
          <a:lstStyle/>
          <a:p>
            <a:endParaRPr lang="en-US" dirty="0"/>
          </a:p>
        </p:txBody>
      </p:sp>
      <p:pic>
        <p:nvPicPr>
          <p:cNvPr id="13314" name="Picture 2" descr="Kết quả hình ảnh cho VỆ SINH MÔI TR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98060"/>
            <a:ext cx="10515600" cy="498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77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561" y="365125"/>
            <a:ext cx="11459183" cy="1325563"/>
          </a:xfrm>
        </p:spPr>
        <p:txBody>
          <a:bodyPr/>
          <a:lstStyle/>
          <a:p>
            <a:r>
              <a:rPr lang="en-US" dirty="0"/>
              <a:t>7. 6B </a:t>
            </a:r>
            <a:r>
              <a:rPr lang="en-US" dirty="0" err="1"/>
              <a:t>và</a:t>
            </a:r>
            <a:r>
              <a:rPr lang="en-US" dirty="0"/>
              <a:t> 6 </a:t>
            </a:r>
            <a:r>
              <a:rPr lang="en-US" dirty="0" err="1"/>
              <a:t>điều</a:t>
            </a:r>
            <a:r>
              <a:rPr lang="en-US" dirty="0"/>
              <a:t> du </a:t>
            </a:r>
            <a:r>
              <a:rPr lang="en-US" dirty="0" err="1"/>
              <a:t>khách</a:t>
            </a:r>
            <a:r>
              <a:rPr lang="en-US" dirty="0"/>
              <a:t> </a:t>
            </a:r>
            <a:r>
              <a:rPr lang="en-US" dirty="0" err="1"/>
              <a:t>sợ</a:t>
            </a:r>
            <a:r>
              <a:rPr lang="en-US" dirty="0"/>
              <a:t> </a:t>
            </a:r>
            <a:r>
              <a:rPr lang="en-US" dirty="0" err="1"/>
              <a:t>khi</a:t>
            </a:r>
            <a:r>
              <a:rPr lang="en-US" dirty="0"/>
              <a:t> </a:t>
            </a:r>
            <a:r>
              <a:rPr lang="en-US" dirty="0" err="1"/>
              <a:t>đi</a:t>
            </a:r>
            <a:r>
              <a:rPr lang="en-US" dirty="0"/>
              <a:t> du </a:t>
            </a:r>
            <a:r>
              <a:rPr lang="en-US" dirty="0" err="1"/>
              <a:t>lịch</a:t>
            </a:r>
            <a:r>
              <a:rPr lang="en-US" dirty="0"/>
              <a:t> </a:t>
            </a:r>
            <a:r>
              <a:rPr lang="en-US" dirty="0" err="1"/>
              <a:t>Việt</a:t>
            </a:r>
            <a:r>
              <a:rPr lang="en-US" dirty="0"/>
              <a:t> Nam</a:t>
            </a:r>
          </a:p>
        </p:txBody>
      </p:sp>
      <p:sp>
        <p:nvSpPr>
          <p:cNvPr id="3" name="Content Placeholder 2"/>
          <p:cNvSpPr>
            <a:spLocks noGrp="1"/>
          </p:cNvSpPr>
          <p:nvPr>
            <p:ph idx="1"/>
          </p:nvPr>
        </p:nvSpPr>
        <p:spPr/>
        <p:txBody>
          <a:bodyPr/>
          <a:lstStyle/>
          <a:p>
            <a:endParaRPr lang="en-US" dirty="0"/>
          </a:p>
        </p:txBody>
      </p:sp>
      <p:pic>
        <p:nvPicPr>
          <p:cNvPr id="15362" name="Picture 2" descr="Kết quả hình ảnh cho THÁI Đ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10515600" cy="465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061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8. 6N </a:t>
            </a:r>
            <a:r>
              <a:rPr lang="en-US" dirty="0" err="1"/>
              <a:t>của</a:t>
            </a:r>
            <a:r>
              <a:rPr lang="en-US" dirty="0"/>
              <a:t> </a:t>
            </a:r>
            <a:r>
              <a:rPr lang="en-US" dirty="0" err="1"/>
              <a:t>người</a:t>
            </a:r>
            <a:r>
              <a:rPr lang="en-US" dirty="0"/>
              <a:t> </a:t>
            </a:r>
            <a:r>
              <a:rPr lang="en-US" dirty="0" err="1"/>
              <a:t>làm</a:t>
            </a:r>
            <a:r>
              <a:rPr lang="en-US" dirty="0"/>
              <a:t> du </a:t>
            </a:r>
            <a:r>
              <a:rPr lang="en-US" dirty="0" err="1"/>
              <a:t>lịch</a:t>
            </a:r>
            <a:endParaRPr lang="en-US" dirty="0"/>
          </a:p>
        </p:txBody>
      </p:sp>
      <p:sp>
        <p:nvSpPr>
          <p:cNvPr id="3" name="Content Placeholder 2"/>
          <p:cNvSpPr>
            <a:spLocks noGrp="1"/>
          </p:cNvSpPr>
          <p:nvPr>
            <p:ph idx="1"/>
          </p:nvPr>
        </p:nvSpPr>
        <p:spPr/>
        <p:txBody>
          <a:bodyPr/>
          <a:lstStyle/>
          <a:p>
            <a:r>
              <a:rPr lang="en-US" dirty="0" err="1"/>
              <a:t>Ngoại</a:t>
            </a:r>
            <a:r>
              <a:rPr lang="en-US" dirty="0"/>
              <a:t> </a:t>
            </a:r>
            <a:r>
              <a:rPr lang="en-US" dirty="0" err="1"/>
              <a:t>hình</a:t>
            </a:r>
            <a:endParaRPr lang="en-US" dirty="0"/>
          </a:p>
          <a:p>
            <a:r>
              <a:rPr lang="en-US" dirty="0" err="1"/>
              <a:t>Nghiệp</a:t>
            </a:r>
            <a:r>
              <a:rPr lang="en-US" dirty="0"/>
              <a:t> </a:t>
            </a:r>
            <a:r>
              <a:rPr lang="en-US" dirty="0" err="1"/>
              <a:t>vụ</a:t>
            </a:r>
            <a:endParaRPr lang="en-US" dirty="0"/>
          </a:p>
          <a:p>
            <a:r>
              <a:rPr lang="en-US" dirty="0" err="1"/>
              <a:t>Nhân</a:t>
            </a:r>
            <a:r>
              <a:rPr lang="en-US" dirty="0"/>
              <a:t> </a:t>
            </a:r>
            <a:r>
              <a:rPr lang="en-US" dirty="0" err="1"/>
              <a:t>cách</a:t>
            </a:r>
            <a:endParaRPr lang="en-US" dirty="0"/>
          </a:p>
          <a:p>
            <a:r>
              <a:rPr lang="en-US" dirty="0" err="1"/>
              <a:t>Ngôn</a:t>
            </a:r>
            <a:r>
              <a:rPr lang="en-US" dirty="0"/>
              <a:t> </a:t>
            </a:r>
            <a:r>
              <a:rPr lang="en-US" dirty="0" err="1"/>
              <a:t>ngữ</a:t>
            </a:r>
            <a:endParaRPr lang="en-US" dirty="0"/>
          </a:p>
          <a:p>
            <a:r>
              <a:rPr lang="en-US" dirty="0" err="1"/>
              <a:t>Ngoại</a:t>
            </a:r>
            <a:r>
              <a:rPr lang="en-US" dirty="0"/>
              <a:t> </a:t>
            </a:r>
            <a:r>
              <a:rPr lang="en-US" dirty="0" err="1"/>
              <a:t>giao</a:t>
            </a:r>
            <a:endParaRPr lang="en-US" dirty="0"/>
          </a:p>
          <a:p>
            <a:r>
              <a:rPr lang="en-US" dirty="0" err="1"/>
              <a:t>Ngoại</a:t>
            </a:r>
            <a:r>
              <a:rPr lang="en-US" dirty="0"/>
              <a:t> </a:t>
            </a:r>
            <a:r>
              <a:rPr lang="en-US" dirty="0" err="1"/>
              <a:t>tệ</a:t>
            </a:r>
            <a:endParaRPr lang="en-US" dirty="0"/>
          </a:p>
        </p:txBody>
      </p:sp>
      <p:pic>
        <p:nvPicPr>
          <p:cNvPr id="16388" name="Picture 4"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1803" y="1825626"/>
            <a:ext cx="7131997" cy="405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522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823" y="365125"/>
            <a:ext cx="10882647" cy="1325563"/>
          </a:xfrm>
        </p:spPr>
        <p:txBody>
          <a:bodyPr/>
          <a:lstStyle/>
          <a:p>
            <a:r>
              <a:rPr lang="en-US" dirty="0">
                <a:solidFill>
                  <a:srgbClr val="C00000"/>
                </a:solidFill>
              </a:rPr>
              <a:t>PHẦN 2: QUY TẮC ỨNG XỬ VĂN MINH DU LỊCH</a:t>
            </a:r>
          </a:p>
        </p:txBody>
      </p:sp>
      <p:sp>
        <p:nvSpPr>
          <p:cNvPr id="3" name="Content Placeholder 2"/>
          <p:cNvSpPr>
            <a:spLocks noGrp="1"/>
          </p:cNvSpPr>
          <p:nvPr>
            <p:ph idx="1"/>
          </p:nvPr>
        </p:nvSpPr>
        <p:spPr>
          <a:xfrm>
            <a:off x="838200" y="1825625"/>
            <a:ext cx="10484796" cy="4351338"/>
          </a:xfrm>
        </p:spPr>
        <p:txBody>
          <a:bodyPr/>
          <a:lstStyle/>
          <a:p>
            <a:r>
              <a:rPr lang="en-US" dirty="0" err="1">
                <a:solidFill>
                  <a:srgbClr val="C00000"/>
                </a:solidFill>
              </a:rPr>
              <a:t>Quy</a:t>
            </a:r>
            <a:r>
              <a:rPr lang="en-US" dirty="0">
                <a:solidFill>
                  <a:srgbClr val="C00000"/>
                </a:solidFill>
              </a:rPr>
              <a:t> </a:t>
            </a:r>
            <a:r>
              <a:rPr lang="en-US" dirty="0" err="1">
                <a:solidFill>
                  <a:srgbClr val="C00000"/>
                </a:solidFill>
              </a:rPr>
              <a:t>tắc</a:t>
            </a:r>
            <a:r>
              <a:rPr lang="en-US" dirty="0">
                <a:solidFill>
                  <a:srgbClr val="C00000"/>
                </a:solidFill>
              </a:rPr>
              <a:t> </a:t>
            </a:r>
            <a:r>
              <a:rPr lang="en-US" dirty="0" err="1">
                <a:solidFill>
                  <a:srgbClr val="C00000"/>
                </a:solidFill>
              </a:rPr>
              <a:t>ứng</a:t>
            </a:r>
            <a:r>
              <a:rPr lang="en-US" dirty="0">
                <a:solidFill>
                  <a:srgbClr val="C00000"/>
                </a:solidFill>
              </a:rPr>
              <a:t> </a:t>
            </a:r>
            <a:r>
              <a:rPr lang="en-US" dirty="0" err="1">
                <a:solidFill>
                  <a:srgbClr val="C00000"/>
                </a:solidFill>
              </a:rPr>
              <a:t>xử</a:t>
            </a:r>
            <a:r>
              <a:rPr lang="en-US" dirty="0">
                <a:solidFill>
                  <a:srgbClr val="C00000"/>
                </a:solidFill>
              </a:rPr>
              <a:t> (Ban </a:t>
            </a:r>
            <a:r>
              <a:rPr lang="en-US" dirty="0" err="1">
                <a:solidFill>
                  <a:srgbClr val="C00000"/>
                </a:solidFill>
              </a:rPr>
              <a:t>hành</a:t>
            </a:r>
            <a:r>
              <a:rPr lang="en-US" dirty="0">
                <a:solidFill>
                  <a:srgbClr val="C00000"/>
                </a:solidFill>
              </a:rPr>
              <a:t> </a:t>
            </a:r>
            <a:r>
              <a:rPr lang="en-US" dirty="0" err="1">
                <a:solidFill>
                  <a:srgbClr val="C00000"/>
                </a:solidFill>
              </a:rPr>
              <a:t>kèm</a:t>
            </a:r>
            <a:r>
              <a:rPr lang="en-US" dirty="0">
                <a:solidFill>
                  <a:srgbClr val="C00000"/>
                </a:solidFill>
              </a:rPr>
              <a:t> </a:t>
            </a:r>
            <a:r>
              <a:rPr lang="en-US" dirty="0" err="1">
                <a:solidFill>
                  <a:srgbClr val="C00000"/>
                </a:solidFill>
              </a:rPr>
              <a:t>theo</a:t>
            </a:r>
            <a:r>
              <a:rPr lang="en-US" dirty="0">
                <a:solidFill>
                  <a:srgbClr val="C00000"/>
                </a:solidFill>
              </a:rPr>
              <a:t> </a:t>
            </a:r>
            <a:r>
              <a:rPr lang="en-US" dirty="0" err="1">
                <a:solidFill>
                  <a:srgbClr val="C00000"/>
                </a:solidFill>
              </a:rPr>
              <a:t>quyết</a:t>
            </a:r>
            <a:r>
              <a:rPr lang="en-US" dirty="0">
                <a:solidFill>
                  <a:srgbClr val="C00000"/>
                </a:solidFill>
              </a:rPr>
              <a:t> </a:t>
            </a:r>
            <a:r>
              <a:rPr lang="en-US" dirty="0" err="1">
                <a:solidFill>
                  <a:srgbClr val="C00000"/>
                </a:solidFill>
              </a:rPr>
              <a:t>định</a:t>
            </a:r>
            <a:r>
              <a:rPr lang="en-US" dirty="0">
                <a:solidFill>
                  <a:srgbClr val="C00000"/>
                </a:solidFill>
              </a:rPr>
              <a:t> </a:t>
            </a:r>
            <a:r>
              <a:rPr lang="en-US" dirty="0" err="1">
                <a:solidFill>
                  <a:srgbClr val="C00000"/>
                </a:solidFill>
              </a:rPr>
              <a:t>số</a:t>
            </a:r>
            <a:r>
              <a:rPr lang="en-US" dirty="0">
                <a:solidFill>
                  <a:srgbClr val="C00000"/>
                </a:solidFill>
              </a:rPr>
              <a:t> 718/QĐ-BVHTTDL </a:t>
            </a:r>
            <a:r>
              <a:rPr lang="en-US" dirty="0" err="1">
                <a:solidFill>
                  <a:srgbClr val="C00000"/>
                </a:solidFill>
              </a:rPr>
              <a:t>ngày</a:t>
            </a:r>
            <a:r>
              <a:rPr lang="en-US" dirty="0">
                <a:solidFill>
                  <a:srgbClr val="C00000"/>
                </a:solidFill>
              </a:rPr>
              <a:t> 02 </a:t>
            </a:r>
            <a:r>
              <a:rPr lang="en-US" dirty="0" err="1">
                <a:solidFill>
                  <a:srgbClr val="C00000"/>
                </a:solidFill>
              </a:rPr>
              <a:t>tháng</a:t>
            </a:r>
            <a:r>
              <a:rPr lang="en-US" dirty="0">
                <a:solidFill>
                  <a:srgbClr val="C00000"/>
                </a:solidFill>
              </a:rPr>
              <a:t> 02 </a:t>
            </a:r>
            <a:r>
              <a:rPr lang="en-US" dirty="0" err="1">
                <a:solidFill>
                  <a:srgbClr val="C00000"/>
                </a:solidFill>
              </a:rPr>
              <a:t>năm</a:t>
            </a:r>
            <a:r>
              <a:rPr lang="en-US" dirty="0">
                <a:solidFill>
                  <a:srgbClr val="C00000"/>
                </a:solidFill>
              </a:rPr>
              <a:t> 2017) </a:t>
            </a:r>
            <a:r>
              <a:rPr lang="en-US" dirty="0" err="1">
                <a:solidFill>
                  <a:srgbClr val="C00000"/>
                </a:solidFill>
              </a:rPr>
              <a:t>dành</a:t>
            </a:r>
            <a:r>
              <a:rPr lang="en-US" dirty="0">
                <a:solidFill>
                  <a:srgbClr val="C00000"/>
                </a:solidFill>
              </a:rPr>
              <a:t> </a:t>
            </a:r>
            <a:r>
              <a:rPr lang="en-US" dirty="0" err="1">
                <a:solidFill>
                  <a:srgbClr val="C00000"/>
                </a:solidFill>
              </a:rPr>
              <a:t>cho</a:t>
            </a:r>
            <a:r>
              <a:rPr lang="en-US" dirty="0">
                <a:solidFill>
                  <a:srgbClr val="C00000"/>
                </a:solidFill>
              </a:rPr>
              <a:t> 10 </a:t>
            </a:r>
            <a:r>
              <a:rPr lang="en-US" dirty="0" err="1">
                <a:solidFill>
                  <a:srgbClr val="C00000"/>
                </a:solidFill>
              </a:rPr>
              <a:t>đối</a:t>
            </a:r>
            <a:r>
              <a:rPr lang="en-US" dirty="0">
                <a:solidFill>
                  <a:srgbClr val="C00000"/>
                </a:solidFill>
              </a:rPr>
              <a:t> </a:t>
            </a:r>
            <a:r>
              <a:rPr lang="en-US" dirty="0" err="1">
                <a:solidFill>
                  <a:srgbClr val="C00000"/>
                </a:solidFill>
              </a:rPr>
              <a:t>tượng</a:t>
            </a:r>
            <a:r>
              <a:rPr lang="en-US" dirty="0">
                <a:solidFill>
                  <a:srgbClr val="C00000"/>
                </a:solidFill>
              </a:rPr>
              <a:t> (</a:t>
            </a:r>
            <a:r>
              <a:rPr lang="en-US" dirty="0" err="1">
                <a:solidFill>
                  <a:srgbClr val="C00000"/>
                </a:solidFill>
              </a:rPr>
              <a:t>Khách</a:t>
            </a:r>
            <a:r>
              <a:rPr lang="en-US" dirty="0">
                <a:solidFill>
                  <a:srgbClr val="C00000"/>
                </a:solidFill>
              </a:rPr>
              <a:t> du </a:t>
            </a:r>
            <a:r>
              <a:rPr lang="en-US" dirty="0" err="1">
                <a:solidFill>
                  <a:srgbClr val="C00000"/>
                </a:solidFill>
              </a:rPr>
              <a:t>lịch</a:t>
            </a:r>
            <a:r>
              <a:rPr lang="en-US" dirty="0">
                <a:solidFill>
                  <a:srgbClr val="C00000"/>
                </a:solidFill>
              </a:rPr>
              <a:t>; </a:t>
            </a:r>
            <a:r>
              <a:rPr lang="en-US" dirty="0" err="1">
                <a:solidFill>
                  <a:srgbClr val="C00000"/>
                </a:solidFill>
              </a:rPr>
              <a:t>tổ</a:t>
            </a:r>
            <a:r>
              <a:rPr lang="en-US" dirty="0">
                <a:solidFill>
                  <a:srgbClr val="C00000"/>
                </a:solidFill>
              </a:rPr>
              <a:t> </a:t>
            </a:r>
            <a:r>
              <a:rPr lang="en-US" dirty="0" err="1">
                <a:solidFill>
                  <a:srgbClr val="C00000"/>
                </a:solidFill>
              </a:rPr>
              <a:t>chức</a:t>
            </a:r>
            <a:r>
              <a:rPr lang="en-US" dirty="0">
                <a:solidFill>
                  <a:srgbClr val="C00000"/>
                </a:solidFill>
              </a:rPr>
              <a:t>, </a:t>
            </a:r>
            <a:r>
              <a:rPr lang="en-US" dirty="0" err="1">
                <a:solidFill>
                  <a:srgbClr val="C00000"/>
                </a:solidFill>
              </a:rPr>
              <a:t>cá</a:t>
            </a:r>
            <a:r>
              <a:rPr lang="en-US" dirty="0">
                <a:solidFill>
                  <a:srgbClr val="C00000"/>
                </a:solidFill>
              </a:rPr>
              <a:t> </a:t>
            </a:r>
            <a:r>
              <a:rPr lang="en-US" dirty="0" err="1">
                <a:solidFill>
                  <a:srgbClr val="C00000"/>
                </a:solidFill>
              </a:rPr>
              <a:t>nhân</a:t>
            </a:r>
            <a:r>
              <a:rPr lang="en-US" dirty="0">
                <a:solidFill>
                  <a:srgbClr val="C00000"/>
                </a:solidFill>
              </a:rPr>
              <a:t> </a:t>
            </a:r>
            <a:r>
              <a:rPr lang="en-US" dirty="0" err="1">
                <a:solidFill>
                  <a:srgbClr val="C00000"/>
                </a:solidFill>
              </a:rPr>
              <a:t>kinh</a:t>
            </a:r>
            <a:r>
              <a:rPr lang="en-US" dirty="0">
                <a:solidFill>
                  <a:srgbClr val="C00000"/>
                </a:solidFill>
              </a:rPr>
              <a:t> </a:t>
            </a:r>
            <a:r>
              <a:rPr lang="en-US" dirty="0" err="1">
                <a:solidFill>
                  <a:srgbClr val="C00000"/>
                </a:solidFill>
              </a:rPr>
              <a:t>doanh</a:t>
            </a:r>
            <a:r>
              <a:rPr lang="en-US" dirty="0">
                <a:solidFill>
                  <a:srgbClr val="C00000"/>
                </a:solidFill>
              </a:rPr>
              <a:t> du </a:t>
            </a:r>
            <a:r>
              <a:rPr lang="en-US" dirty="0" err="1">
                <a:solidFill>
                  <a:srgbClr val="C00000"/>
                </a:solidFill>
              </a:rPr>
              <a:t>lịch</a:t>
            </a:r>
            <a:r>
              <a:rPr lang="en-US" dirty="0">
                <a:solidFill>
                  <a:srgbClr val="C00000"/>
                </a:solidFill>
              </a:rPr>
              <a:t>; </a:t>
            </a:r>
            <a:r>
              <a:rPr lang="en-US" dirty="0" err="1">
                <a:solidFill>
                  <a:srgbClr val="C00000"/>
                </a:solidFill>
              </a:rPr>
              <a:t>doanh</a:t>
            </a:r>
            <a:r>
              <a:rPr lang="en-US" dirty="0">
                <a:solidFill>
                  <a:srgbClr val="C00000"/>
                </a:solidFill>
              </a:rPr>
              <a:t> </a:t>
            </a:r>
            <a:r>
              <a:rPr lang="en-US" dirty="0" err="1">
                <a:solidFill>
                  <a:srgbClr val="C00000"/>
                </a:solidFill>
              </a:rPr>
              <a:t>nghiệp</a:t>
            </a:r>
            <a:r>
              <a:rPr lang="en-US" dirty="0">
                <a:solidFill>
                  <a:srgbClr val="C00000"/>
                </a:solidFill>
              </a:rPr>
              <a:t> </a:t>
            </a:r>
            <a:r>
              <a:rPr lang="en-US" dirty="0" err="1">
                <a:solidFill>
                  <a:srgbClr val="C00000"/>
                </a:solidFill>
              </a:rPr>
              <a:t>lữ</a:t>
            </a:r>
            <a:r>
              <a:rPr lang="en-US" dirty="0">
                <a:solidFill>
                  <a:srgbClr val="C00000"/>
                </a:solidFill>
              </a:rPr>
              <a:t> </a:t>
            </a:r>
            <a:r>
              <a:rPr lang="en-US" dirty="0" err="1">
                <a:solidFill>
                  <a:srgbClr val="C00000"/>
                </a:solidFill>
              </a:rPr>
              <a:t>hành</a:t>
            </a:r>
            <a:r>
              <a:rPr lang="en-US" dirty="0">
                <a:solidFill>
                  <a:srgbClr val="C00000"/>
                </a:solidFill>
              </a:rPr>
              <a:t>; </a:t>
            </a:r>
            <a:r>
              <a:rPr lang="en-US" dirty="0" err="1">
                <a:solidFill>
                  <a:srgbClr val="C00000"/>
                </a:solidFill>
              </a:rPr>
              <a:t>hướng</a:t>
            </a:r>
            <a:r>
              <a:rPr lang="en-US" dirty="0">
                <a:solidFill>
                  <a:srgbClr val="C00000"/>
                </a:solidFill>
              </a:rPr>
              <a:t> </a:t>
            </a:r>
            <a:r>
              <a:rPr lang="en-US" dirty="0" err="1">
                <a:solidFill>
                  <a:srgbClr val="C00000"/>
                </a:solidFill>
              </a:rPr>
              <a:t>dẫn</a:t>
            </a:r>
            <a:r>
              <a:rPr lang="en-US" dirty="0">
                <a:solidFill>
                  <a:srgbClr val="C00000"/>
                </a:solidFill>
              </a:rPr>
              <a:t> </a:t>
            </a:r>
            <a:r>
              <a:rPr lang="en-US" dirty="0" err="1">
                <a:solidFill>
                  <a:srgbClr val="C00000"/>
                </a:solidFill>
              </a:rPr>
              <a:t>viên</a:t>
            </a:r>
            <a:r>
              <a:rPr lang="en-US" dirty="0">
                <a:solidFill>
                  <a:srgbClr val="C00000"/>
                </a:solidFill>
              </a:rPr>
              <a:t>; </a:t>
            </a:r>
            <a:r>
              <a:rPr lang="en-US" dirty="0" err="1">
                <a:solidFill>
                  <a:srgbClr val="C00000"/>
                </a:solidFill>
              </a:rPr>
              <a:t>cơ</a:t>
            </a:r>
            <a:r>
              <a:rPr lang="en-US" dirty="0">
                <a:solidFill>
                  <a:srgbClr val="C00000"/>
                </a:solidFill>
              </a:rPr>
              <a:t> </a:t>
            </a:r>
            <a:r>
              <a:rPr lang="en-US" dirty="0" err="1">
                <a:solidFill>
                  <a:srgbClr val="C00000"/>
                </a:solidFill>
              </a:rPr>
              <a:t>sở</a:t>
            </a:r>
            <a:r>
              <a:rPr lang="en-US" dirty="0">
                <a:solidFill>
                  <a:srgbClr val="C00000"/>
                </a:solidFill>
              </a:rPr>
              <a:t> </a:t>
            </a:r>
            <a:r>
              <a:rPr lang="en-US" dirty="0" err="1">
                <a:solidFill>
                  <a:srgbClr val="C00000"/>
                </a:solidFill>
              </a:rPr>
              <a:t>lưu</a:t>
            </a:r>
            <a:r>
              <a:rPr lang="en-US" dirty="0">
                <a:solidFill>
                  <a:srgbClr val="C00000"/>
                </a:solidFill>
              </a:rPr>
              <a:t> </a:t>
            </a:r>
            <a:r>
              <a:rPr lang="en-US" dirty="0" err="1">
                <a:solidFill>
                  <a:srgbClr val="C00000"/>
                </a:solidFill>
              </a:rPr>
              <a:t>trú</a:t>
            </a:r>
            <a:r>
              <a:rPr lang="en-US" dirty="0">
                <a:solidFill>
                  <a:srgbClr val="C00000"/>
                </a:solidFill>
              </a:rPr>
              <a:t>; </a:t>
            </a:r>
            <a:r>
              <a:rPr lang="en-US" dirty="0" err="1">
                <a:solidFill>
                  <a:srgbClr val="C00000"/>
                </a:solidFill>
              </a:rPr>
              <a:t>đơn</a:t>
            </a:r>
            <a:r>
              <a:rPr lang="en-US" dirty="0">
                <a:solidFill>
                  <a:srgbClr val="C00000"/>
                </a:solidFill>
              </a:rPr>
              <a:t> </a:t>
            </a:r>
            <a:r>
              <a:rPr lang="en-US" dirty="0" err="1">
                <a:solidFill>
                  <a:srgbClr val="C00000"/>
                </a:solidFill>
              </a:rPr>
              <a:t>vị</a:t>
            </a:r>
            <a:r>
              <a:rPr lang="en-US" dirty="0">
                <a:solidFill>
                  <a:srgbClr val="C00000"/>
                </a:solidFill>
              </a:rPr>
              <a:t> </a:t>
            </a:r>
            <a:r>
              <a:rPr lang="en-US" dirty="0" err="1">
                <a:solidFill>
                  <a:srgbClr val="C00000"/>
                </a:solidFill>
              </a:rPr>
              <a:t>vận</a:t>
            </a:r>
            <a:r>
              <a:rPr lang="en-US" dirty="0">
                <a:solidFill>
                  <a:srgbClr val="C00000"/>
                </a:solidFill>
              </a:rPr>
              <a:t> </a:t>
            </a:r>
            <a:r>
              <a:rPr lang="en-US" dirty="0" err="1">
                <a:solidFill>
                  <a:srgbClr val="C00000"/>
                </a:solidFill>
              </a:rPr>
              <a:t>chuyển</a:t>
            </a:r>
            <a:r>
              <a:rPr lang="en-US" dirty="0">
                <a:solidFill>
                  <a:srgbClr val="C00000"/>
                </a:solidFill>
              </a:rPr>
              <a:t> </a:t>
            </a:r>
            <a:r>
              <a:rPr lang="en-US" dirty="0" err="1">
                <a:solidFill>
                  <a:srgbClr val="C00000"/>
                </a:solidFill>
              </a:rPr>
              <a:t>khách</a:t>
            </a:r>
            <a:r>
              <a:rPr lang="en-US" dirty="0">
                <a:solidFill>
                  <a:srgbClr val="C00000"/>
                </a:solidFill>
              </a:rPr>
              <a:t>; </a:t>
            </a:r>
            <a:r>
              <a:rPr lang="en-US" dirty="0" err="1">
                <a:solidFill>
                  <a:srgbClr val="C00000"/>
                </a:solidFill>
              </a:rPr>
              <a:t>cơ</a:t>
            </a:r>
            <a:r>
              <a:rPr lang="en-US" dirty="0">
                <a:solidFill>
                  <a:srgbClr val="C00000"/>
                </a:solidFill>
              </a:rPr>
              <a:t> </a:t>
            </a:r>
            <a:r>
              <a:rPr lang="en-US" dirty="0" err="1">
                <a:solidFill>
                  <a:srgbClr val="C00000"/>
                </a:solidFill>
              </a:rPr>
              <a:t>sở</a:t>
            </a:r>
            <a:r>
              <a:rPr lang="en-US" dirty="0">
                <a:solidFill>
                  <a:srgbClr val="C00000"/>
                </a:solidFill>
              </a:rPr>
              <a:t> </a:t>
            </a:r>
            <a:r>
              <a:rPr lang="en-US" dirty="0" err="1">
                <a:solidFill>
                  <a:srgbClr val="C00000"/>
                </a:solidFill>
              </a:rPr>
              <a:t>cung</a:t>
            </a:r>
            <a:r>
              <a:rPr lang="en-US" dirty="0">
                <a:solidFill>
                  <a:srgbClr val="C00000"/>
                </a:solidFill>
              </a:rPr>
              <a:t> </a:t>
            </a:r>
            <a:r>
              <a:rPr lang="en-US" dirty="0" err="1">
                <a:solidFill>
                  <a:srgbClr val="C00000"/>
                </a:solidFill>
              </a:rPr>
              <a:t>cấp</a:t>
            </a:r>
            <a:r>
              <a:rPr lang="en-US" dirty="0">
                <a:solidFill>
                  <a:srgbClr val="C00000"/>
                </a:solidFill>
              </a:rPr>
              <a:t> </a:t>
            </a:r>
            <a:r>
              <a:rPr lang="en-US" dirty="0" err="1">
                <a:solidFill>
                  <a:srgbClr val="C00000"/>
                </a:solidFill>
              </a:rPr>
              <a:t>dịch</a:t>
            </a:r>
            <a:r>
              <a:rPr lang="en-US" dirty="0">
                <a:solidFill>
                  <a:srgbClr val="C00000"/>
                </a:solidFill>
              </a:rPr>
              <a:t> </a:t>
            </a:r>
            <a:r>
              <a:rPr lang="en-US" dirty="0" err="1">
                <a:solidFill>
                  <a:srgbClr val="C00000"/>
                </a:solidFill>
              </a:rPr>
              <a:t>vụ</a:t>
            </a:r>
            <a:r>
              <a:rPr lang="en-US" dirty="0">
                <a:solidFill>
                  <a:srgbClr val="C00000"/>
                </a:solidFill>
              </a:rPr>
              <a:t> </a:t>
            </a:r>
            <a:r>
              <a:rPr lang="en-US" dirty="0" err="1">
                <a:solidFill>
                  <a:srgbClr val="C00000"/>
                </a:solidFill>
              </a:rPr>
              <a:t>ăn</a:t>
            </a:r>
            <a:r>
              <a:rPr lang="en-US" dirty="0">
                <a:solidFill>
                  <a:srgbClr val="C00000"/>
                </a:solidFill>
              </a:rPr>
              <a:t> </a:t>
            </a:r>
            <a:r>
              <a:rPr lang="en-US" dirty="0" err="1">
                <a:solidFill>
                  <a:srgbClr val="C00000"/>
                </a:solidFill>
              </a:rPr>
              <a:t>uống</a:t>
            </a:r>
            <a:r>
              <a:rPr lang="en-US" dirty="0">
                <a:solidFill>
                  <a:srgbClr val="C00000"/>
                </a:solidFill>
              </a:rPr>
              <a:t>; </a:t>
            </a:r>
            <a:r>
              <a:rPr lang="en-US" dirty="0" err="1">
                <a:solidFill>
                  <a:srgbClr val="C00000"/>
                </a:solidFill>
              </a:rPr>
              <a:t>điểm</a:t>
            </a:r>
            <a:r>
              <a:rPr lang="en-US" dirty="0">
                <a:solidFill>
                  <a:srgbClr val="C00000"/>
                </a:solidFill>
              </a:rPr>
              <a:t> </a:t>
            </a:r>
            <a:r>
              <a:rPr lang="en-US" dirty="0" err="1">
                <a:solidFill>
                  <a:srgbClr val="C00000"/>
                </a:solidFill>
              </a:rPr>
              <a:t>mua</a:t>
            </a:r>
            <a:r>
              <a:rPr lang="en-US" dirty="0">
                <a:solidFill>
                  <a:srgbClr val="C00000"/>
                </a:solidFill>
              </a:rPr>
              <a:t> </a:t>
            </a:r>
            <a:r>
              <a:rPr lang="en-US" dirty="0" err="1">
                <a:solidFill>
                  <a:srgbClr val="C00000"/>
                </a:solidFill>
              </a:rPr>
              <a:t>sắm</a:t>
            </a:r>
            <a:r>
              <a:rPr lang="en-US" dirty="0">
                <a:solidFill>
                  <a:srgbClr val="C00000"/>
                </a:solidFill>
              </a:rPr>
              <a:t>; </a:t>
            </a:r>
            <a:r>
              <a:rPr lang="en-US" dirty="0" err="1">
                <a:solidFill>
                  <a:srgbClr val="C00000"/>
                </a:solidFill>
              </a:rPr>
              <a:t>điêm</a:t>
            </a:r>
            <a:r>
              <a:rPr lang="en-US" dirty="0">
                <a:solidFill>
                  <a:srgbClr val="C00000"/>
                </a:solidFill>
              </a:rPr>
              <a:t> </a:t>
            </a:r>
            <a:r>
              <a:rPr lang="en-US" dirty="0" err="1">
                <a:solidFill>
                  <a:srgbClr val="C00000"/>
                </a:solidFill>
              </a:rPr>
              <a:t>tham</a:t>
            </a:r>
            <a:r>
              <a:rPr lang="en-US" dirty="0">
                <a:solidFill>
                  <a:srgbClr val="C00000"/>
                </a:solidFill>
              </a:rPr>
              <a:t> </a:t>
            </a:r>
            <a:r>
              <a:rPr lang="en-US" dirty="0" err="1">
                <a:solidFill>
                  <a:srgbClr val="C00000"/>
                </a:solidFill>
              </a:rPr>
              <a:t>quan</a:t>
            </a:r>
            <a:r>
              <a:rPr lang="en-US" dirty="0">
                <a:solidFill>
                  <a:srgbClr val="C00000"/>
                </a:solidFill>
              </a:rPr>
              <a:t>, du </a:t>
            </a:r>
            <a:r>
              <a:rPr lang="en-US" dirty="0" err="1">
                <a:solidFill>
                  <a:srgbClr val="C00000"/>
                </a:solidFill>
              </a:rPr>
              <a:t>lịch</a:t>
            </a:r>
            <a:r>
              <a:rPr lang="en-US" dirty="0">
                <a:solidFill>
                  <a:srgbClr val="C00000"/>
                </a:solidFill>
              </a:rPr>
              <a:t>; </a:t>
            </a:r>
            <a:r>
              <a:rPr lang="en-US" dirty="0" err="1">
                <a:solidFill>
                  <a:srgbClr val="C00000"/>
                </a:solidFill>
              </a:rPr>
              <a:t>cộng</a:t>
            </a:r>
            <a:r>
              <a:rPr lang="en-US" dirty="0">
                <a:solidFill>
                  <a:srgbClr val="C00000"/>
                </a:solidFill>
              </a:rPr>
              <a:t> </a:t>
            </a:r>
            <a:r>
              <a:rPr lang="en-US" dirty="0" err="1">
                <a:solidFill>
                  <a:srgbClr val="C00000"/>
                </a:solidFill>
              </a:rPr>
              <a:t>đồng</a:t>
            </a:r>
            <a:r>
              <a:rPr lang="en-US" dirty="0">
                <a:solidFill>
                  <a:srgbClr val="C00000"/>
                </a:solidFill>
              </a:rPr>
              <a:t> </a:t>
            </a:r>
            <a:r>
              <a:rPr lang="en-US" dirty="0" err="1">
                <a:solidFill>
                  <a:srgbClr val="C00000"/>
                </a:solidFill>
              </a:rPr>
              <a:t>dân</a:t>
            </a:r>
            <a:r>
              <a:rPr lang="en-US" dirty="0">
                <a:solidFill>
                  <a:srgbClr val="C00000"/>
                </a:solidFill>
              </a:rPr>
              <a:t> </a:t>
            </a:r>
            <a:r>
              <a:rPr lang="en-US" dirty="0" err="1">
                <a:solidFill>
                  <a:srgbClr val="C00000"/>
                </a:solidFill>
              </a:rPr>
              <a:t>cư</a:t>
            </a:r>
            <a:r>
              <a:rPr lang="en-US" dirty="0">
                <a:solidFill>
                  <a:srgbClr val="C00000"/>
                </a:solidFill>
              </a:rPr>
              <a:t>)</a:t>
            </a:r>
          </a:p>
          <a:p>
            <a:r>
              <a:rPr lang="en-US" dirty="0" err="1">
                <a:solidFill>
                  <a:srgbClr val="C00000"/>
                </a:solidFill>
              </a:rPr>
              <a:t>Ví</a:t>
            </a:r>
            <a:r>
              <a:rPr lang="en-US" dirty="0">
                <a:solidFill>
                  <a:srgbClr val="C00000"/>
                </a:solidFill>
              </a:rPr>
              <a:t> </a:t>
            </a:r>
            <a:r>
              <a:rPr lang="en-US" dirty="0" err="1">
                <a:solidFill>
                  <a:srgbClr val="C00000"/>
                </a:solidFill>
              </a:rPr>
              <a:t>dụ</a:t>
            </a:r>
            <a:r>
              <a:rPr lang="en-US" dirty="0">
                <a:solidFill>
                  <a:srgbClr val="C00000"/>
                </a:solidFill>
              </a:rPr>
              <a:t>: Du </a:t>
            </a:r>
            <a:r>
              <a:rPr lang="en-US" dirty="0" err="1">
                <a:solidFill>
                  <a:srgbClr val="C00000"/>
                </a:solidFill>
              </a:rPr>
              <a:t>lịch</a:t>
            </a:r>
            <a:r>
              <a:rPr lang="en-US" dirty="0">
                <a:solidFill>
                  <a:srgbClr val="C00000"/>
                </a:solidFill>
              </a:rPr>
              <a:t> </a:t>
            </a:r>
            <a:r>
              <a:rPr lang="en-US" dirty="0" err="1">
                <a:solidFill>
                  <a:srgbClr val="C00000"/>
                </a:solidFill>
              </a:rPr>
              <a:t>tại</a:t>
            </a:r>
            <a:r>
              <a:rPr lang="en-US" dirty="0">
                <a:solidFill>
                  <a:srgbClr val="C00000"/>
                </a:solidFill>
              </a:rPr>
              <a:t> </a:t>
            </a:r>
            <a:r>
              <a:rPr lang="en-US" dirty="0" err="1">
                <a:solidFill>
                  <a:srgbClr val="C00000"/>
                </a:solidFill>
              </a:rPr>
              <a:t>Đà</a:t>
            </a:r>
            <a:r>
              <a:rPr lang="en-US" dirty="0">
                <a:solidFill>
                  <a:srgbClr val="C00000"/>
                </a:solidFill>
              </a:rPr>
              <a:t> </a:t>
            </a:r>
            <a:r>
              <a:rPr lang="en-US" dirty="0" err="1">
                <a:solidFill>
                  <a:srgbClr val="C00000"/>
                </a:solidFill>
              </a:rPr>
              <a:t>Nẵng</a:t>
            </a:r>
            <a:r>
              <a:rPr lang="en-US" dirty="0">
                <a:solidFill>
                  <a:srgbClr val="C00000"/>
                </a:solidFill>
              </a:rPr>
              <a:t>, </a:t>
            </a:r>
            <a:r>
              <a:rPr lang="en-US" dirty="0" err="1">
                <a:solidFill>
                  <a:srgbClr val="C00000"/>
                </a:solidFill>
              </a:rPr>
              <a:t>những</a:t>
            </a:r>
            <a:r>
              <a:rPr lang="en-US" dirty="0">
                <a:solidFill>
                  <a:srgbClr val="C00000"/>
                </a:solidFill>
              </a:rPr>
              <a:t> </a:t>
            </a:r>
            <a:r>
              <a:rPr lang="en-US" dirty="0" err="1">
                <a:solidFill>
                  <a:srgbClr val="C00000"/>
                </a:solidFill>
              </a:rPr>
              <a:t>điều</a:t>
            </a:r>
            <a:r>
              <a:rPr lang="en-US" dirty="0">
                <a:solidFill>
                  <a:srgbClr val="C00000"/>
                </a:solidFill>
              </a:rPr>
              <a:t> </a:t>
            </a:r>
            <a:r>
              <a:rPr lang="en-US" dirty="0" err="1">
                <a:solidFill>
                  <a:srgbClr val="C00000"/>
                </a:solidFill>
              </a:rPr>
              <a:t>cần</a:t>
            </a:r>
            <a:r>
              <a:rPr lang="en-US" dirty="0">
                <a:solidFill>
                  <a:srgbClr val="C00000"/>
                </a:solidFill>
              </a:rPr>
              <a:t> </a:t>
            </a:r>
            <a:r>
              <a:rPr lang="en-US" dirty="0" err="1">
                <a:solidFill>
                  <a:srgbClr val="C00000"/>
                </a:solidFill>
              </a:rPr>
              <a:t>nhớ</a:t>
            </a:r>
            <a:r>
              <a:rPr lang="en-US" dirty="0">
                <a:solidFill>
                  <a:srgbClr val="C00000"/>
                </a:solidFill>
              </a:rPr>
              <a:t>.</a:t>
            </a:r>
          </a:p>
          <a:p>
            <a:r>
              <a:rPr lang="en-US" dirty="0" err="1">
                <a:solidFill>
                  <a:srgbClr val="C00000"/>
                </a:solidFill>
              </a:rPr>
              <a:t>Ví</a:t>
            </a:r>
            <a:r>
              <a:rPr lang="en-US" dirty="0">
                <a:solidFill>
                  <a:srgbClr val="C00000"/>
                </a:solidFill>
              </a:rPr>
              <a:t> </a:t>
            </a:r>
            <a:r>
              <a:rPr lang="en-US" dirty="0" err="1">
                <a:solidFill>
                  <a:srgbClr val="C00000"/>
                </a:solidFill>
              </a:rPr>
              <a:t>dụ</a:t>
            </a:r>
            <a:r>
              <a:rPr lang="en-US" dirty="0">
                <a:solidFill>
                  <a:srgbClr val="C00000"/>
                </a:solidFill>
              </a:rPr>
              <a:t>: </a:t>
            </a:r>
            <a:r>
              <a:rPr lang="en-US" dirty="0" err="1">
                <a:solidFill>
                  <a:srgbClr val="C00000"/>
                </a:solidFill>
              </a:rPr>
              <a:t>Quy</a:t>
            </a:r>
            <a:r>
              <a:rPr lang="en-US" dirty="0">
                <a:solidFill>
                  <a:srgbClr val="C00000"/>
                </a:solidFill>
              </a:rPr>
              <a:t> </a:t>
            </a:r>
            <a:r>
              <a:rPr lang="en-US" dirty="0" err="1">
                <a:solidFill>
                  <a:srgbClr val="C00000"/>
                </a:solidFill>
              </a:rPr>
              <a:t>tắc</a:t>
            </a:r>
            <a:r>
              <a:rPr lang="en-US" dirty="0">
                <a:solidFill>
                  <a:srgbClr val="C00000"/>
                </a:solidFill>
              </a:rPr>
              <a:t> </a:t>
            </a:r>
            <a:r>
              <a:rPr lang="en-US" dirty="0" err="1">
                <a:solidFill>
                  <a:srgbClr val="C00000"/>
                </a:solidFill>
              </a:rPr>
              <a:t>ứng</a:t>
            </a:r>
            <a:r>
              <a:rPr lang="en-US" dirty="0">
                <a:solidFill>
                  <a:srgbClr val="C00000"/>
                </a:solidFill>
              </a:rPr>
              <a:t> </a:t>
            </a:r>
            <a:r>
              <a:rPr lang="en-US" dirty="0" err="1">
                <a:solidFill>
                  <a:srgbClr val="C00000"/>
                </a:solidFill>
              </a:rPr>
              <a:t>xử</a:t>
            </a:r>
            <a:r>
              <a:rPr lang="en-US" dirty="0">
                <a:solidFill>
                  <a:srgbClr val="C00000"/>
                </a:solidFill>
              </a:rPr>
              <a:t> </a:t>
            </a:r>
            <a:r>
              <a:rPr lang="en-US" dirty="0" err="1">
                <a:solidFill>
                  <a:srgbClr val="C00000"/>
                </a:solidFill>
              </a:rPr>
              <a:t>khi</a:t>
            </a:r>
            <a:r>
              <a:rPr lang="en-US" dirty="0">
                <a:solidFill>
                  <a:srgbClr val="C00000"/>
                </a:solidFill>
              </a:rPr>
              <a:t> </a:t>
            </a:r>
            <a:r>
              <a:rPr lang="en-US" dirty="0" err="1">
                <a:solidFill>
                  <a:srgbClr val="C00000"/>
                </a:solidFill>
              </a:rPr>
              <a:t>đi</a:t>
            </a:r>
            <a:r>
              <a:rPr lang="en-US" dirty="0">
                <a:solidFill>
                  <a:srgbClr val="C00000"/>
                </a:solidFill>
              </a:rPr>
              <a:t> du </a:t>
            </a:r>
            <a:r>
              <a:rPr lang="en-US" dirty="0" err="1">
                <a:solidFill>
                  <a:srgbClr val="C00000"/>
                </a:solidFill>
              </a:rPr>
              <a:t>lịch</a:t>
            </a:r>
            <a:r>
              <a:rPr lang="en-US" dirty="0">
                <a:solidFill>
                  <a:srgbClr val="C00000"/>
                </a:solidFill>
              </a:rPr>
              <a:t> (</a:t>
            </a:r>
            <a:r>
              <a:rPr lang="en-US" dirty="0" err="1">
                <a:solidFill>
                  <a:srgbClr val="C00000"/>
                </a:solidFill>
              </a:rPr>
              <a:t>TransViet</a:t>
            </a:r>
            <a:r>
              <a:rPr lang="en-US" dirty="0">
                <a:solidFill>
                  <a:srgbClr val="C00000"/>
                </a:solidFill>
              </a:rPr>
              <a:t>)</a:t>
            </a:r>
          </a:p>
        </p:txBody>
      </p:sp>
    </p:spTree>
    <p:extLst>
      <p:ext uri="{BB962C8B-B14F-4D97-AF65-F5344CB8AC3E}">
        <p14:creationId xmlns:p14="http://schemas.microsoft.com/office/powerpoint/2010/main" val="104136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PHẦN 1: KỸ NĂNG GIAO TIẾP</a:t>
            </a:r>
          </a:p>
        </p:txBody>
      </p:sp>
      <p:sp>
        <p:nvSpPr>
          <p:cNvPr id="3" name="Content Placeholder 2"/>
          <p:cNvSpPr>
            <a:spLocks noGrp="1"/>
          </p:cNvSpPr>
          <p:nvPr>
            <p:ph idx="1"/>
          </p:nvPr>
        </p:nvSpPr>
        <p:spPr/>
        <p:txBody>
          <a:bodyPr/>
          <a:lstStyle/>
          <a:p>
            <a:pPr marL="514350" indent="-514350">
              <a:buAutoNum type="arabicPeriod"/>
            </a:pPr>
            <a:r>
              <a:rPr lang="en-US" dirty="0">
                <a:solidFill>
                  <a:srgbClr val="C00000"/>
                </a:solidFill>
              </a:rPr>
              <a:t>Du lịch là gì?</a:t>
            </a:r>
          </a:p>
          <a:p>
            <a:pPr marL="514350" indent="-514350">
              <a:buAutoNum type="arabicPeriod"/>
            </a:pPr>
            <a:r>
              <a:rPr lang="en-US" dirty="0">
                <a:solidFill>
                  <a:srgbClr val="C00000"/>
                </a:solidFill>
              </a:rPr>
              <a:t>Khách du lịch</a:t>
            </a:r>
          </a:p>
          <a:p>
            <a:pPr marL="0" indent="0">
              <a:buNone/>
            </a:pPr>
            <a:r>
              <a:rPr lang="en-US" dirty="0">
                <a:solidFill>
                  <a:srgbClr val="C00000"/>
                </a:solidFill>
              </a:rPr>
              <a:t>3. Nguyên tắc SOFTEN = LÀM MỀM MẠI của người làm du lịch</a:t>
            </a:r>
          </a:p>
          <a:p>
            <a:pPr marL="0" indent="0">
              <a:buNone/>
            </a:pPr>
            <a:r>
              <a:rPr lang="en-US" dirty="0">
                <a:solidFill>
                  <a:srgbClr val="C00000"/>
                </a:solidFill>
              </a:rPr>
              <a:t>4. Một số kỹ năng mềm khác</a:t>
            </a:r>
          </a:p>
          <a:p>
            <a:pPr marL="0" indent="0">
              <a:buNone/>
            </a:pPr>
            <a:r>
              <a:rPr lang="en-US" dirty="0">
                <a:solidFill>
                  <a:srgbClr val="C00000"/>
                </a:solidFill>
              </a:rPr>
              <a:t>5. Nguyên tắc 6S của người làm du lịch</a:t>
            </a:r>
          </a:p>
          <a:p>
            <a:pPr marL="0" indent="0">
              <a:buNone/>
            </a:pPr>
            <a:r>
              <a:rPr lang="en-US" dirty="0">
                <a:solidFill>
                  <a:srgbClr val="C00000"/>
                </a:solidFill>
              </a:rPr>
              <a:t>6. Nguyên tắc tam giác vàng giao tiếp</a:t>
            </a:r>
          </a:p>
          <a:p>
            <a:pPr marL="0" indent="0">
              <a:buNone/>
            </a:pPr>
            <a:r>
              <a:rPr lang="en-US" dirty="0">
                <a:solidFill>
                  <a:srgbClr val="C00000"/>
                </a:solidFill>
              </a:rPr>
              <a:t>7. 6B </a:t>
            </a:r>
            <a:r>
              <a:rPr lang="en-US" dirty="0" err="1">
                <a:solidFill>
                  <a:srgbClr val="C00000"/>
                </a:solidFill>
              </a:rPr>
              <a:t>và</a:t>
            </a:r>
            <a:r>
              <a:rPr lang="en-US" dirty="0">
                <a:solidFill>
                  <a:srgbClr val="C00000"/>
                </a:solidFill>
              </a:rPr>
              <a:t> 6 </a:t>
            </a:r>
            <a:r>
              <a:rPr lang="en-US" dirty="0" err="1">
                <a:solidFill>
                  <a:srgbClr val="C00000"/>
                </a:solidFill>
              </a:rPr>
              <a:t>điều</a:t>
            </a:r>
            <a:r>
              <a:rPr lang="en-US" dirty="0">
                <a:solidFill>
                  <a:srgbClr val="C00000"/>
                </a:solidFill>
              </a:rPr>
              <a:t> du </a:t>
            </a:r>
            <a:r>
              <a:rPr lang="en-US" dirty="0" err="1">
                <a:solidFill>
                  <a:srgbClr val="C00000"/>
                </a:solidFill>
              </a:rPr>
              <a:t>khách</a:t>
            </a:r>
            <a:r>
              <a:rPr lang="en-US" dirty="0">
                <a:solidFill>
                  <a:srgbClr val="C00000"/>
                </a:solidFill>
              </a:rPr>
              <a:t> </a:t>
            </a:r>
            <a:r>
              <a:rPr lang="en-US" dirty="0" err="1">
                <a:solidFill>
                  <a:srgbClr val="C00000"/>
                </a:solidFill>
              </a:rPr>
              <a:t>sợ</a:t>
            </a:r>
            <a:r>
              <a:rPr lang="en-US" dirty="0">
                <a:solidFill>
                  <a:srgbClr val="C00000"/>
                </a:solidFill>
              </a:rPr>
              <a:t> </a:t>
            </a:r>
            <a:r>
              <a:rPr lang="en-US" dirty="0" err="1">
                <a:solidFill>
                  <a:srgbClr val="C00000"/>
                </a:solidFill>
              </a:rPr>
              <a:t>khi</a:t>
            </a:r>
            <a:r>
              <a:rPr lang="en-US" dirty="0">
                <a:solidFill>
                  <a:srgbClr val="C00000"/>
                </a:solidFill>
              </a:rPr>
              <a:t> </a:t>
            </a:r>
            <a:r>
              <a:rPr lang="en-US" dirty="0" err="1">
                <a:solidFill>
                  <a:srgbClr val="C00000"/>
                </a:solidFill>
              </a:rPr>
              <a:t>đi</a:t>
            </a:r>
            <a:r>
              <a:rPr lang="en-US" dirty="0">
                <a:solidFill>
                  <a:srgbClr val="C00000"/>
                </a:solidFill>
              </a:rPr>
              <a:t> du </a:t>
            </a:r>
            <a:r>
              <a:rPr lang="en-US" dirty="0" err="1">
                <a:solidFill>
                  <a:srgbClr val="C00000"/>
                </a:solidFill>
              </a:rPr>
              <a:t>lịch</a:t>
            </a:r>
            <a:r>
              <a:rPr lang="en-US" dirty="0">
                <a:solidFill>
                  <a:srgbClr val="C00000"/>
                </a:solidFill>
              </a:rPr>
              <a:t> </a:t>
            </a:r>
            <a:r>
              <a:rPr lang="en-US" dirty="0" err="1">
                <a:solidFill>
                  <a:srgbClr val="C00000"/>
                </a:solidFill>
              </a:rPr>
              <a:t>Việt</a:t>
            </a:r>
            <a:r>
              <a:rPr lang="en-US" dirty="0">
                <a:solidFill>
                  <a:srgbClr val="C00000"/>
                </a:solidFill>
              </a:rPr>
              <a:t> Nam</a:t>
            </a:r>
          </a:p>
          <a:p>
            <a:pPr marL="0" indent="0">
              <a:buNone/>
            </a:pPr>
            <a:r>
              <a:rPr lang="en-US" dirty="0">
                <a:solidFill>
                  <a:srgbClr val="C00000"/>
                </a:solidFill>
              </a:rPr>
              <a:t>8. 6N </a:t>
            </a:r>
            <a:r>
              <a:rPr lang="en-US" dirty="0" err="1">
                <a:solidFill>
                  <a:srgbClr val="C00000"/>
                </a:solidFill>
              </a:rPr>
              <a:t>của</a:t>
            </a:r>
            <a:r>
              <a:rPr lang="en-US" dirty="0">
                <a:solidFill>
                  <a:srgbClr val="C00000"/>
                </a:solidFill>
              </a:rPr>
              <a:t> </a:t>
            </a:r>
            <a:r>
              <a:rPr lang="en-US" dirty="0" err="1">
                <a:solidFill>
                  <a:srgbClr val="C00000"/>
                </a:solidFill>
              </a:rPr>
              <a:t>người</a:t>
            </a:r>
            <a:r>
              <a:rPr lang="en-US" dirty="0">
                <a:solidFill>
                  <a:srgbClr val="C00000"/>
                </a:solidFill>
              </a:rPr>
              <a:t> </a:t>
            </a:r>
            <a:r>
              <a:rPr lang="en-US" dirty="0" err="1">
                <a:solidFill>
                  <a:srgbClr val="C00000"/>
                </a:solidFill>
              </a:rPr>
              <a:t>làm</a:t>
            </a:r>
            <a:r>
              <a:rPr lang="en-US" dirty="0">
                <a:solidFill>
                  <a:srgbClr val="C00000"/>
                </a:solidFill>
              </a:rPr>
              <a:t> du </a:t>
            </a:r>
            <a:r>
              <a:rPr lang="en-US" dirty="0" err="1">
                <a:solidFill>
                  <a:srgbClr val="C00000"/>
                </a:solidFill>
              </a:rPr>
              <a:t>lịch</a:t>
            </a:r>
            <a:endParaRPr lang="en-US" dirty="0">
              <a:solidFill>
                <a:srgbClr val="C00000"/>
              </a:solidFill>
            </a:endParaRPr>
          </a:p>
          <a:p>
            <a:endParaRPr lang="en-US" dirty="0">
              <a:solidFill>
                <a:srgbClr val="C00000"/>
              </a:solidFill>
            </a:endParaRPr>
          </a:p>
        </p:txBody>
      </p:sp>
    </p:spTree>
    <p:extLst>
      <p:ext uri="{BB962C8B-B14F-4D97-AF65-F5344CB8AC3E}">
        <p14:creationId xmlns:p14="http://schemas.microsoft.com/office/powerpoint/2010/main" val="294404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182"/>
            <a:ext cx="10515600" cy="1325563"/>
          </a:xfrm>
        </p:spPr>
        <p:txBody>
          <a:bodyPr/>
          <a:lstStyle/>
          <a:p>
            <a:r>
              <a:rPr lang="en-US" dirty="0"/>
              <a:t>1. </a:t>
            </a:r>
            <a:r>
              <a:rPr lang="en-US" dirty="0" err="1"/>
              <a:t>Đối</a:t>
            </a:r>
            <a:r>
              <a:rPr lang="en-US" dirty="0"/>
              <a:t> </a:t>
            </a:r>
            <a:r>
              <a:rPr lang="en-US" dirty="0" err="1"/>
              <a:t>với</a:t>
            </a:r>
            <a:r>
              <a:rPr lang="en-US" dirty="0"/>
              <a:t> </a:t>
            </a:r>
            <a:r>
              <a:rPr lang="en-US" dirty="0" err="1"/>
              <a:t>khách</a:t>
            </a:r>
            <a:r>
              <a:rPr lang="en-US" dirty="0"/>
              <a:t> du </a:t>
            </a:r>
            <a:r>
              <a:rPr lang="en-US" dirty="0" err="1"/>
              <a:t>lịch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5915" y="1210614"/>
            <a:ext cx="10290219" cy="5357611"/>
          </a:xfrm>
        </p:spPr>
      </p:pic>
    </p:spTree>
    <p:extLst>
      <p:ext uri="{BB962C8B-B14F-4D97-AF65-F5344CB8AC3E}">
        <p14:creationId xmlns:p14="http://schemas.microsoft.com/office/powerpoint/2010/main" val="2554312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182"/>
            <a:ext cx="10515600" cy="1325563"/>
          </a:xfrm>
        </p:spPr>
        <p:txBody>
          <a:bodyPr/>
          <a:lstStyle/>
          <a:p>
            <a:r>
              <a:rPr lang="en-US" dirty="0"/>
              <a:t>2. </a:t>
            </a:r>
            <a:r>
              <a:rPr lang="en-US" dirty="0" err="1"/>
              <a:t>Đối</a:t>
            </a:r>
            <a:r>
              <a:rPr lang="en-US" dirty="0"/>
              <a:t> </a:t>
            </a:r>
            <a:r>
              <a:rPr lang="en-US" dirty="0" err="1"/>
              <a:t>với</a:t>
            </a:r>
            <a:r>
              <a:rPr lang="en-US" dirty="0"/>
              <a:t> </a:t>
            </a:r>
            <a:r>
              <a:rPr lang="en-US" dirty="0" err="1"/>
              <a:t>tổ</a:t>
            </a:r>
            <a:r>
              <a:rPr lang="en-US" dirty="0"/>
              <a:t> </a:t>
            </a:r>
            <a:r>
              <a:rPr lang="en-US" dirty="0" err="1"/>
              <a:t>chức</a:t>
            </a:r>
            <a:r>
              <a:rPr lang="en-US" dirty="0"/>
              <a:t>, </a:t>
            </a:r>
            <a:r>
              <a:rPr lang="en-US" dirty="0" err="1"/>
              <a:t>cá</a:t>
            </a:r>
            <a:r>
              <a:rPr lang="en-US" dirty="0"/>
              <a:t> </a:t>
            </a:r>
            <a:r>
              <a:rPr lang="en-US" dirty="0" err="1"/>
              <a:t>nhân</a:t>
            </a:r>
            <a:r>
              <a:rPr lang="en-US" dirty="0"/>
              <a:t> </a:t>
            </a:r>
            <a:r>
              <a:rPr lang="en-US" dirty="0" err="1"/>
              <a:t>kinh</a:t>
            </a:r>
            <a:r>
              <a:rPr lang="en-US" dirty="0"/>
              <a:t> </a:t>
            </a:r>
            <a:r>
              <a:rPr lang="en-US" dirty="0" err="1"/>
              <a:t>doanh</a:t>
            </a:r>
            <a:r>
              <a:rPr lang="en-US" dirty="0"/>
              <a:t> du </a:t>
            </a:r>
            <a:r>
              <a:rPr lang="en-US" dirty="0" err="1"/>
              <a:t>lịch</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184856"/>
            <a:ext cx="10515599" cy="5370489"/>
          </a:xfrm>
        </p:spPr>
      </p:pic>
    </p:spTree>
    <p:extLst>
      <p:ext uri="{BB962C8B-B14F-4D97-AF65-F5344CB8AC3E}">
        <p14:creationId xmlns:p14="http://schemas.microsoft.com/office/powerpoint/2010/main" val="3471550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182"/>
            <a:ext cx="10515600" cy="1325563"/>
          </a:xfrm>
        </p:spPr>
        <p:txBody>
          <a:bodyPr/>
          <a:lstStyle/>
          <a:p>
            <a:r>
              <a:rPr lang="en-US" dirty="0"/>
              <a:t>3. </a:t>
            </a:r>
            <a:r>
              <a:rPr lang="en-US" dirty="0" err="1"/>
              <a:t>Đối</a:t>
            </a:r>
            <a:r>
              <a:rPr lang="en-US" dirty="0"/>
              <a:t> </a:t>
            </a:r>
            <a:r>
              <a:rPr lang="en-US" dirty="0" err="1"/>
              <a:t>với</a:t>
            </a:r>
            <a:r>
              <a:rPr lang="en-US" dirty="0"/>
              <a:t> </a:t>
            </a:r>
            <a:r>
              <a:rPr lang="en-US" dirty="0" err="1"/>
              <a:t>doanh</a:t>
            </a:r>
            <a:r>
              <a:rPr lang="en-US" dirty="0"/>
              <a:t> </a:t>
            </a:r>
            <a:r>
              <a:rPr lang="en-US" dirty="0" err="1"/>
              <a:t>nghiệp</a:t>
            </a:r>
            <a:r>
              <a:rPr lang="en-US" dirty="0"/>
              <a:t> </a:t>
            </a:r>
            <a:r>
              <a:rPr lang="en-US" dirty="0" err="1"/>
              <a:t>lữ</a:t>
            </a:r>
            <a:r>
              <a:rPr lang="en-US" dirty="0"/>
              <a:t> </a:t>
            </a:r>
            <a:r>
              <a:rPr lang="en-US" dirty="0" err="1"/>
              <a:t>hành</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52282"/>
            <a:ext cx="10515599" cy="5254579"/>
          </a:xfrm>
        </p:spPr>
      </p:pic>
    </p:spTree>
    <p:extLst>
      <p:ext uri="{BB962C8B-B14F-4D97-AF65-F5344CB8AC3E}">
        <p14:creationId xmlns:p14="http://schemas.microsoft.com/office/powerpoint/2010/main" val="2327825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182"/>
            <a:ext cx="10515600" cy="1325563"/>
          </a:xfrm>
        </p:spPr>
        <p:txBody>
          <a:bodyPr/>
          <a:lstStyle/>
          <a:p>
            <a:r>
              <a:rPr lang="en-US" dirty="0"/>
              <a:t>4. </a:t>
            </a:r>
            <a:r>
              <a:rPr lang="en-US" dirty="0" err="1"/>
              <a:t>Đối</a:t>
            </a:r>
            <a:r>
              <a:rPr lang="en-US" dirty="0"/>
              <a:t> </a:t>
            </a:r>
            <a:r>
              <a:rPr lang="en-US" dirty="0" err="1"/>
              <a:t>với</a:t>
            </a:r>
            <a:r>
              <a:rPr lang="en-US" dirty="0"/>
              <a:t> </a:t>
            </a:r>
            <a:r>
              <a:rPr lang="en-US" dirty="0" err="1"/>
              <a:t>hướng</a:t>
            </a:r>
            <a:r>
              <a:rPr lang="en-US" dirty="0"/>
              <a:t> </a:t>
            </a:r>
            <a:r>
              <a:rPr lang="en-US" dirty="0" err="1"/>
              <a:t>dẫn</a:t>
            </a:r>
            <a:r>
              <a:rPr lang="en-US" dirty="0"/>
              <a:t> </a:t>
            </a:r>
            <a:r>
              <a:rPr lang="en-US" dirty="0" err="1"/>
              <a:t>viên</a:t>
            </a:r>
            <a:r>
              <a:rPr lang="en-US" dirty="0"/>
              <a:t> du </a:t>
            </a:r>
            <a:r>
              <a:rPr lang="en-US" dirty="0" err="1"/>
              <a:t>lịch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26524"/>
            <a:ext cx="10515599" cy="5177307"/>
          </a:xfrm>
        </p:spPr>
      </p:pic>
    </p:spTree>
    <p:extLst>
      <p:ext uri="{BB962C8B-B14F-4D97-AF65-F5344CB8AC3E}">
        <p14:creationId xmlns:p14="http://schemas.microsoft.com/office/powerpoint/2010/main" val="1368920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182"/>
            <a:ext cx="10515600" cy="1325563"/>
          </a:xfrm>
        </p:spPr>
        <p:txBody>
          <a:bodyPr/>
          <a:lstStyle/>
          <a:p>
            <a:r>
              <a:rPr lang="en-US" dirty="0"/>
              <a:t>5. </a:t>
            </a:r>
            <a:r>
              <a:rPr lang="en-US" dirty="0" err="1"/>
              <a:t>Đối</a:t>
            </a:r>
            <a:r>
              <a:rPr lang="en-US" dirty="0"/>
              <a:t> </a:t>
            </a:r>
            <a:r>
              <a:rPr lang="en-US" dirty="0" err="1"/>
              <a:t>với</a:t>
            </a:r>
            <a:r>
              <a:rPr lang="en-US" dirty="0"/>
              <a:t> </a:t>
            </a:r>
            <a:r>
              <a:rPr lang="en-US" dirty="0" err="1"/>
              <a:t>cơ</a:t>
            </a:r>
            <a:r>
              <a:rPr lang="en-US" dirty="0"/>
              <a:t> </a:t>
            </a:r>
            <a:r>
              <a:rPr lang="en-US" dirty="0" err="1"/>
              <a:t>sở</a:t>
            </a:r>
            <a:r>
              <a:rPr lang="en-US" dirty="0"/>
              <a:t> </a:t>
            </a:r>
            <a:r>
              <a:rPr lang="en-US" dirty="0" err="1"/>
              <a:t>lưu</a:t>
            </a:r>
            <a:r>
              <a:rPr lang="en-US" dirty="0"/>
              <a:t> </a:t>
            </a:r>
            <a:r>
              <a:rPr lang="en-US" dirty="0" err="1"/>
              <a:t>trú</a:t>
            </a:r>
            <a:r>
              <a:rPr lang="en-US" dirty="0"/>
              <a:t> du </a:t>
            </a:r>
            <a:r>
              <a:rPr lang="en-US" dirty="0" err="1"/>
              <a:t>lịch</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75008"/>
            <a:ext cx="10515599" cy="5254581"/>
          </a:xfrm>
        </p:spPr>
      </p:pic>
    </p:spTree>
    <p:extLst>
      <p:ext uri="{BB962C8B-B14F-4D97-AF65-F5344CB8AC3E}">
        <p14:creationId xmlns:p14="http://schemas.microsoft.com/office/powerpoint/2010/main" val="340865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182"/>
            <a:ext cx="10515600" cy="1325563"/>
          </a:xfrm>
        </p:spPr>
        <p:txBody>
          <a:bodyPr/>
          <a:lstStyle/>
          <a:p>
            <a:r>
              <a:rPr lang="en-US" dirty="0"/>
              <a:t>6. </a:t>
            </a:r>
            <a:r>
              <a:rPr lang="en-US" dirty="0" err="1"/>
              <a:t>Đối</a:t>
            </a:r>
            <a:r>
              <a:rPr lang="en-US" dirty="0"/>
              <a:t> </a:t>
            </a:r>
            <a:r>
              <a:rPr lang="en-US" dirty="0" err="1"/>
              <a:t>với</a:t>
            </a:r>
            <a:r>
              <a:rPr lang="en-US" dirty="0"/>
              <a:t> </a:t>
            </a:r>
            <a:r>
              <a:rPr lang="en-US" dirty="0" err="1"/>
              <a:t>đơn</a:t>
            </a:r>
            <a:r>
              <a:rPr lang="en-US" dirty="0"/>
              <a:t> </a:t>
            </a:r>
            <a:r>
              <a:rPr lang="en-US" dirty="0" err="1"/>
              <a:t>vị</a:t>
            </a:r>
            <a:r>
              <a:rPr lang="en-US" dirty="0"/>
              <a:t> </a:t>
            </a:r>
            <a:r>
              <a:rPr lang="en-US" dirty="0" err="1"/>
              <a:t>vận</a:t>
            </a:r>
            <a:r>
              <a:rPr lang="en-US" dirty="0"/>
              <a:t> </a:t>
            </a:r>
            <a:r>
              <a:rPr lang="en-US" dirty="0" err="1"/>
              <a:t>chuyển</a:t>
            </a:r>
            <a:r>
              <a:rPr lang="en-US" dirty="0"/>
              <a:t> </a:t>
            </a:r>
            <a:r>
              <a:rPr lang="en-US" dirty="0" err="1"/>
              <a:t>khách</a:t>
            </a:r>
            <a:r>
              <a:rPr lang="en-US" dirty="0"/>
              <a:t> du </a:t>
            </a:r>
            <a:r>
              <a:rPr lang="en-US" dirty="0" err="1"/>
              <a:t>lịch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378039"/>
            <a:ext cx="10515600" cy="5215944"/>
          </a:xfrm>
        </p:spPr>
      </p:pic>
    </p:spTree>
    <p:extLst>
      <p:ext uri="{BB962C8B-B14F-4D97-AF65-F5344CB8AC3E}">
        <p14:creationId xmlns:p14="http://schemas.microsoft.com/office/powerpoint/2010/main" val="2945591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428" y="146182"/>
            <a:ext cx="10895527" cy="1325563"/>
          </a:xfrm>
        </p:spPr>
        <p:txBody>
          <a:bodyPr/>
          <a:lstStyle/>
          <a:p>
            <a:r>
              <a:rPr lang="en-US" dirty="0"/>
              <a:t>7. </a:t>
            </a:r>
            <a:r>
              <a:rPr lang="en-US" dirty="0" err="1"/>
              <a:t>Đối</a:t>
            </a:r>
            <a:r>
              <a:rPr lang="en-US" dirty="0"/>
              <a:t> </a:t>
            </a:r>
            <a:r>
              <a:rPr lang="en-US" dirty="0" err="1"/>
              <a:t>với</a:t>
            </a:r>
            <a:r>
              <a:rPr lang="en-US" dirty="0"/>
              <a:t> </a:t>
            </a:r>
            <a:r>
              <a:rPr lang="en-US" dirty="0" err="1"/>
              <a:t>nhà</a:t>
            </a:r>
            <a:r>
              <a:rPr lang="en-US" dirty="0"/>
              <a:t> </a:t>
            </a:r>
            <a:r>
              <a:rPr lang="en-US" dirty="0" err="1"/>
              <a:t>hàng</a:t>
            </a:r>
            <a:r>
              <a:rPr lang="en-US" dirty="0"/>
              <a:t>, </a:t>
            </a:r>
            <a:r>
              <a:rPr lang="en-US" dirty="0" err="1"/>
              <a:t>cơ</a:t>
            </a:r>
            <a:r>
              <a:rPr lang="en-US" dirty="0"/>
              <a:t> </a:t>
            </a:r>
            <a:r>
              <a:rPr lang="en-US" dirty="0" err="1"/>
              <a:t>sở</a:t>
            </a:r>
            <a:r>
              <a:rPr lang="en-US" dirty="0"/>
              <a:t> </a:t>
            </a:r>
            <a:r>
              <a:rPr lang="en-US" dirty="0" err="1"/>
              <a:t>cung</a:t>
            </a:r>
            <a:r>
              <a:rPr lang="en-US" dirty="0"/>
              <a:t> </a:t>
            </a:r>
            <a:r>
              <a:rPr lang="en-US" dirty="0" err="1"/>
              <a:t>cấp</a:t>
            </a:r>
            <a:r>
              <a:rPr lang="en-US" dirty="0"/>
              <a:t> DV </a:t>
            </a:r>
            <a:r>
              <a:rPr lang="en-US" dirty="0" err="1"/>
              <a:t>ăn</a:t>
            </a:r>
            <a:r>
              <a:rPr lang="en-US" dirty="0"/>
              <a:t> </a:t>
            </a:r>
            <a:r>
              <a:rPr lang="en-US" dirty="0" err="1"/>
              <a:t>uống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23493"/>
            <a:ext cx="10515599" cy="5306096"/>
          </a:xfrm>
        </p:spPr>
      </p:pic>
    </p:spTree>
    <p:extLst>
      <p:ext uri="{BB962C8B-B14F-4D97-AF65-F5344CB8AC3E}">
        <p14:creationId xmlns:p14="http://schemas.microsoft.com/office/powerpoint/2010/main" val="3588914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69" y="146182"/>
            <a:ext cx="11037195" cy="1325563"/>
          </a:xfrm>
        </p:spPr>
        <p:txBody>
          <a:bodyPr/>
          <a:lstStyle/>
          <a:p>
            <a:r>
              <a:rPr lang="en-US" dirty="0"/>
              <a:t>8. </a:t>
            </a:r>
            <a:r>
              <a:rPr lang="en-US" dirty="0" err="1"/>
              <a:t>Đối</a:t>
            </a:r>
            <a:r>
              <a:rPr lang="en-US" dirty="0"/>
              <a:t> </a:t>
            </a:r>
            <a:r>
              <a:rPr lang="en-US" dirty="0" err="1"/>
              <a:t>với</a:t>
            </a:r>
            <a:r>
              <a:rPr lang="en-US" dirty="0"/>
              <a:t> </a:t>
            </a:r>
            <a:r>
              <a:rPr lang="en-US" dirty="0" err="1"/>
              <a:t>điểm</a:t>
            </a:r>
            <a:r>
              <a:rPr lang="en-US" dirty="0"/>
              <a:t> </a:t>
            </a:r>
            <a:r>
              <a:rPr lang="en-US" dirty="0" err="1"/>
              <a:t>mua</a:t>
            </a:r>
            <a:r>
              <a:rPr lang="en-US" dirty="0"/>
              <a:t> </a:t>
            </a:r>
            <a:r>
              <a:rPr lang="en-US" dirty="0" err="1"/>
              <a:t>sắm</a:t>
            </a:r>
            <a:r>
              <a:rPr lang="en-US" dirty="0"/>
              <a:t> </a:t>
            </a:r>
            <a:r>
              <a:rPr lang="en-US" dirty="0" err="1"/>
              <a:t>phục</a:t>
            </a:r>
            <a:r>
              <a:rPr lang="en-US" dirty="0"/>
              <a:t> </a:t>
            </a:r>
            <a:r>
              <a:rPr lang="en-US" dirty="0" err="1"/>
              <a:t>vụ</a:t>
            </a:r>
            <a:r>
              <a:rPr lang="en-US" dirty="0"/>
              <a:t> </a:t>
            </a:r>
            <a:r>
              <a:rPr lang="en-US" dirty="0" err="1"/>
              <a:t>khách</a:t>
            </a:r>
            <a:r>
              <a:rPr lang="en-US" dirty="0"/>
              <a:t> du </a:t>
            </a:r>
            <a:r>
              <a:rPr lang="en-US" dirty="0" err="1"/>
              <a:t>lịch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249250"/>
            <a:ext cx="10515600" cy="5215943"/>
          </a:xfrm>
        </p:spPr>
      </p:pic>
    </p:spTree>
    <p:extLst>
      <p:ext uri="{BB962C8B-B14F-4D97-AF65-F5344CB8AC3E}">
        <p14:creationId xmlns:p14="http://schemas.microsoft.com/office/powerpoint/2010/main" val="178582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182"/>
            <a:ext cx="10515600" cy="1325563"/>
          </a:xfrm>
        </p:spPr>
        <p:txBody>
          <a:bodyPr/>
          <a:lstStyle/>
          <a:p>
            <a:r>
              <a:rPr lang="en-US" dirty="0"/>
              <a:t>9. </a:t>
            </a:r>
            <a:r>
              <a:rPr lang="en-US" dirty="0" err="1"/>
              <a:t>Đối</a:t>
            </a:r>
            <a:r>
              <a:rPr lang="en-US" dirty="0"/>
              <a:t> </a:t>
            </a:r>
            <a:r>
              <a:rPr lang="en-US" dirty="0" err="1"/>
              <a:t>với</a:t>
            </a:r>
            <a:r>
              <a:rPr lang="en-US" dirty="0"/>
              <a:t> </a:t>
            </a:r>
            <a:r>
              <a:rPr lang="en-US" dirty="0" err="1"/>
              <a:t>điểm</a:t>
            </a:r>
            <a:r>
              <a:rPr lang="en-US" dirty="0"/>
              <a:t> </a:t>
            </a:r>
            <a:r>
              <a:rPr lang="en-US" dirty="0" err="1"/>
              <a:t>tham</a:t>
            </a:r>
            <a:r>
              <a:rPr lang="en-US" dirty="0"/>
              <a:t> </a:t>
            </a:r>
            <a:r>
              <a:rPr lang="en-US" dirty="0" err="1"/>
              <a:t>quan</a:t>
            </a:r>
            <a:r>
              <a:rPr lang="en-US" dirty="0"/>
              <a:t>, </a:t>
            </a:r>
            <a:r>
              <a:rPr lang="en-US" dirty="0" err="1"/>
              <a:t>điểm</a:t>
            </a:r>
            <a:r>
              <a:rPr lang="en-US" dirty="0"/>
              <a:t> du </a:t>
            </a:r>
            <a:r>
              <a:rPr lang="en-US" dirty="0" err="1"/>
              <a:t>lịch</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313644"/>
            <a:ext cx="10515600" cy="5241701"/>
          </a:xfrm>
        </p:spPr>
      </p:pic>
    </p:spTree>
    <p:extLst>
      <p:ext uri="{BB962C8B-B14F-4D97-AF65-F5344CB8AC3E}">
        <p14:creationId xmlns:p14="http://schemas.microsoft.com/office/powerpoint/2010/main" val="2283217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182"/>
            <a:ext cx="10515600" cy="1325563"/>
          </a:xfrm>
        </p:spPr>
        <p:txBody>
          <a:bodyPr/>
          <a:lstStyle/>
          <a:p>
            <a:r>
              <a:rPr lang="en-US" dirty="0"/>
              <a:t>10. </a:t>
            </a:r>
            <a:r>
              <a:rPr lang="en-US" dirty="0" err="1"/>
              <a:t>Đối</a:t>
            </a:r>
            <a:r>
              <a:rPr lang="en-US" dirty="0"/>
              <a:t> </a:t>
            </a:r>
            <a:r>
              <a:rPr lang="en-US" dirty="0" err="1"/>
              <a:t>với</a:t>
            </a:r>
            <a:r>
              <a:rPr lang="en-US" dirty="0"/>
              <a:t> </a:t>
            </a:r>
            <a:r>
              <a:rPr lang="en-US" dirty="0" err="1"/>
              <a:t>cộng</a:t>
            </a:r>
            <a:r>
              <a:rPr lang="en-US" dirty="0"/>
              <a:t> </a:t>
            </a:r>
            <a:r>
              <a:rPr lang="en-US" dirty="0" err="1"/>
              <a:t>đồng</a:t>
            </a:r>
            <a:r>
              <a:rPr lang="en-US" dirty="0"/>
              <a:t> </a:t>
            </a:r>
            <a:r>
              <a:rPr lang="en-US" dirty="0" err="1"/>
              <a:t>dân</a:t>
            </a:r>
            <a:r>
              <a:rPr lang="en-US" dirty="0"/>
              <a:t> </a:t>
            </a:r>
            <a:r>
              <a:rPr lang="en-US" dirty="0" err="1"/>
              <a:t>cư</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313644"/>
            <a:ext cx="10515600" cy="5203065"/>
          </a:xfrm>
        </p:spPr>
      </p:pic>
    </p:spTree>
    <p:extLst>
      <p:ext uri="{BB962C8B-B14F-4D97-AF65-F5344CB8AC3E}">
        <p14:creationId xmlns:p14="http://schemas.microsoft.com/office/powerpoint/2010/main" val="2223076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60353" y="393589"/>
            <a:ext cx="8020050" cy="2772162"/>
          </a:xfrm>
        </p:spPr>
      </p:pic>
      <p:sp>
        <p:nvSpPr>
          <p:cNvPr id="5" name="TextBox 4"/>
          <p:cNvSpPr txBox="1"/>
          <p:nvPr/>
        </p:nvSpPr>
        <p:spPr>
          <a:xfrm>
            <a:off x="2703279" y="3582276"/>
            <a:ext cx="6391275" cy="2585323"/>
          </a:xfrm>
          <a:prstGeom prst="rect">
            <a:avLst/>
          </a:prstGeom>
          <a:noFill/>
        </p:spPr>
        <p:txBody>
          <a:bodyPr wrap="square" rtlCol="0">
            <a:spAutoFit/>
          </a:bodyPr>
          <a:lstStyle/>
          <a:p>
            <a:pPr marL="285750" indent="-285750" algn="just">
              <a:buFont typeface="Arial" panose="020B0604020202020204" pitchFamily="34" charset="0"/>
              <a:buChar char="•"/>
            </a:pPr>
            <a:r>
              <a:rPr lang="en-US" sz="3600" dirty="0" err="1">
                <a:latin typeface="Times New Roman" panose="02020603050405020304" pitchFamily="18" charset="0"/>
                <a:cs typeface="Times New Roman" panose="02020603050405020304" pitchFamily="18" charset="0"/>
              </a:rPr>
              <a:t>Gieo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nghĩ</a:t>
            </a:r>
            <a:r>
              <a:rPr lang="en-US" sz="3600" dirty="0">
                <a:latin typeface="Times New Roman" panose="02020603050405020304" pitchFamily="18" charset="0"/>
                <a:cs typeface="Times New Roman" panose="02020603050405020304" pitchFamily="18" charset="0"/>
              </a:rPr>
              <a:t> – </a:t>
            </a:r>
            <a:r>
              <a:rPr lang="en-US" sz="3600" dirty="0" err="1">
                <a:solidFill>
                  <a:srgbClr val="002060"/>
                </a:solidFill>
                <a:latin typeface="Times New Roman" panose="02020603050405020304" pitchFamily="18" charset="0"/>
                <a:cs typeface="Times New Roman" panose="02020603050405020304" pitchFamily="18" charset="0"/>
              </a:rPr>
              <a:t>gặt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hành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động</a:t>
            </a:r>
            <a:endParaRPr lang="en-US" sz="3600"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3600" dirty="0" err="1">
                <a:latin typeface="Times New Roman" panose="02020603050405020304" pitchFamily="18" charset="0"/>
                <a:cs typeface="Times New Roman" panose="02020603050405020304" pitchFamily="18" charset="0"/>
              </a:rPr>
              <a:t>Gieo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 </a:t>
            </a:r>
            <a:r>
              <a:rPr lang="en-US" sz="3600" dirty="0" err="1">
                <a:solidFill>
                  <a:srgbClr val="002060"/>
                </a:solidFill>
                <a:latin typeface="Times New Roman" panose="02020603050405020304" pitchFamily="18" charset="0"/>
                <a:cs typeface="Times New Roman" panose="02020603050405020304" pitchFamily="18" charset="0"/>
              </a:rPr>
              <a:t>gặt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thói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quen</a:t>
            </a:r>
            <a:endParaRPr lang="en-US" sz="3600"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3600" dirty="0" err="1">
                <a:latin typeface="Times New Roman" panose="02020603050405020304" pitchFamily="18" charset="0"/>
                <a:cs typeface="Times New Roman" panose="02020603050405020304" pitchFamily="18" charset="0"/>
              </a:rPr>
              <a:t>Gieo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quen</a:t>
            </a:r>
            <a:r>
              <a:rPr lang="en-US" sz="3600" dirty="0">
                <a:latin typeface="Times New Roman" panose="02020603050405020304" pitchFamily="18" charset="0"/>
                <a:cs typeface="Times New Roman" panose="02020603050405020304" pitchFamily="18" charset="0"/>
              </a:rPr>
              <a:t> – </a:t>
            </a:r>
            <a:r>
              <a:rPr lang="en-US" sz="3600" dirty="0" err="1">
                <a:solidFill>
                  <a:srgbClr val="002060"/>
                </a:solidFill>
                <a:latin typeface="Times New Roman" panose="02020603050405020304" pitchFamily="18" charset="0"/>
                <a:cs typeface="Times New Roman" panose="02020603050405020304" pitchFamily="18" charset="0"/>
              </a:rPr>
              <a:t>gặt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tính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cách</a:t>
            </a:r>
            <a:endParaRPr lang="en-US" sz="3600"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3600" dirty="0" err="1">
                <a:latin typeface="Times New Roman" panose="02020603050405020304" pitchFamily="18" charset="0"/>
                <a:cs typeface="Times New Roman" panose="02020603050405020304" pitchFamily="18" charset="0"/>
              </a:rPr>
              <a:t>Gieo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 </a:t>
            </a:r>
            <a:r>
              <a:rPr lang="en-US" sz="3600" dirty="0" err="1">
                <a:solidFill>
                  <a:srgbClr val="002060"/>
                </a:solidFill>
                <a:latin typeface="Times New Roman" panose="02020603050405020304" pitchFamily="18" charset="0"/>
                <a:cs typeface="Times New Roman" panose="02020603050405020304" pitchFamily="18" charset="0"/>
              </a:rPr>
              <a:t>gặt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số</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phận</a:t>
            </a:r>
            <a:endParaRPr lang="en-US" sz="3600" dirty="0">
              <a:solidFill>
                <a:srgbClr val="002060"/>
              </a:solidFill>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4142871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3650673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 </a:t>
            </a:r>
            <a:r>
              <a:rPr lang="en-US" dirty="0" err="1"/>
              <a:t>lịch</a:t>
            </a:r>
            <a:r>
              <a:rPr lang="en-US" dirty="0"/>
              <a:t> </a:t>
            </a:r>
            <a:r>
              <a:rPr lang="en-US" dirty="0" err="1"/>
              <a:t>tại</a:t>
            </a:r>
            <a:r>
              <a:rPr lang="en-US" dirty="0"/>
              <a:t> </a:t>
            </a:r>
            <a:r>
              <a:rPr lang="en-US" dirty="0" err="1"/>
              <a:t>Đà</a:t>
            </a:r>
            <a:r>
              <a:rPr lang="en-US" dirty="0"/>
              <a:t> </a:t>
            </a:r>
            <a:r>
              <a:rPr lang="en-US" dirty="0" err="1"/>
              <a:t>Nẵng</a:t>
            </a:r>
            <a:r>
              <a:rPr lang="en-US" dirty="0"/>
              <a:t>, </a:t>
            </a:r>
            <a:r>
              <a:rPr lang="en-US" dirty="0" err="1"/>
              <a:t>những</a:t>
            </a:r>
            <a:r>
              <a:rPr lang="en-US" dirty="0"/>
              <a:t> </a:t>
            </a:r>
            <a:r>
              <a:rPr lang="en-US" dirty="0" err="1"/>
              <a:t>điều</a:t>
            </a:r>
            <a:r>
              <a:rPr lang="en-US" dirty="0"/>
              <a:t> </a:t>
            </a:r>
            <a:r>
              <a:rPr lang="en-US" dirty="0" err="1"/>
              <a:t>cần</a:t>
            </a:r>
            <a:r>
              <a:rPr lang="en-US" dirty="0"/>
              <a:t> </a:t>
            </a:r>
            <a:r>
              <a:rPr lang="en-US" dirty="0" err="1"/>
              <a:t>nhớ</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3106" y="1690688"/>
            <a:ext cx="8365787" cy="4729567"/>
          </a:xfrm>
        </p:spPr>
      </p:pic>
    </p:spTree>
    <p:extLst>
      <p:ext uri="{BB962C8B-B14F-4D97-AF65-F5344CB8AC3E}">
        <p14:creationId xmlns:p14="http://schemas.microsoft.com/office/powerpoint/2010/main" val="888848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 </a:t>
            </a:r>
            <a:r>
              <a:rPr lang="en-US" dirty="0" err="1"/>
              <a:t>lịch</a:t>
            </a:r>
            <a:r>
              <a:rPr lang="en-US" dirty="0"/>
              <a:t> </a:t>
            </a:r>
            <a:r>
              <a:rPr lang="en-US" dirty="0" err="1"/>
              <a:t>tại</a:t>
            </a:r>
            <a:r>
              <a:rPr lang="en-US" dirty="0"/>
              <a:t> </a:t>
            </a:r>
            <a:r>
              <a:rPr lang="en-US" dirty="0" err="1"/>
              <a:t>Đà</a:t>
            </a:r>
            <a:r>
              <a:rPr lang="en-US" dirty="0"/>
              <a:t> </a:t>
            </a:r>
            <a:r>
              <a:rPr lang="en-US" dirty="0" err="1"/>
              <a:t>Nẵng</a:t>
            </a:r>
            <a:r>
              <a:rPr lang="en-US" dirty="0"/>
              <a:t>, </a:t>
            </a:r>
            <a:r>
              <a:rPr lang="en-US" dirty="0" err="1"/>
              <a:t>những</a:t>
            </a:r>
            <a:r>
              <a:rPr lang="en-US" dirty="0"/>
              <a:t> </a:t>
            </a:r>
            <a:r>
              <a:rPr lang="en-US" dirty="0" err="1"/>
              <a:t>điều</a:t>
            </a:r>
            <a:r>
              <a:rPr lang="en-US" dirty="0"/>
              <a:t> </a:t>
            </a:r>
            <a:r>
              <a:rPr lang="en-US" dirty="0" err="1"/>
              <a:t>cần</a:t>
            </a:r>
            <a:r>
              <a:rPr lang="en-US" dirty="0"/>
              <a:t> </a:t>
            </a:r>
            <a:r>
              <a:rPr lang="en-US" dirty="0" err="1"/>
              <a:t>nhớ</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690688"/>
            <a:ext cx="9144000" cy="4847549"/>
          </a:xfrm>
        </p:spPr>
      </p:pic>
    </p:spTree>
    <p:extLst>
      <p:ext uri="{BB962C8B-B14F-4D97-AF65-F5344CB8AC3E}">
        <p14:creationId xmlns:p14="http://schemas.microsoft.com/office/powerpoint/2010/main" val="2814502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 </a:t>
            </a:r>
            <a:r>
              <a:rPr lang="en-US" dirty="0" err="1"/>
              <a:t>lịch</a:t>
            </a:r>
            <a:r>
              <a:rPr lang="en-US" dirty="0"/>
              <a:t> </a:t>
            </a:r>
            <a:r>
              <a:rPr lang="en-US" dirty="0" err="1"/>
              <a:t>tại</a:t>
            </a:r>
            <a:r>
              <a:rPr lang="en-US" dirty="0"/>
              <a:t> </a:t>
            </a:r>
            <a:r>
              <a:rPr lang="en-US" dirty="0" err="1"/>
              <a:t>Đà</a:t>
            </a:r>
            <a:r>
              <a:rPr lang="en-US" dirty="0"/>
              <a:t> </a:t>
            </a:r>
            <a:r>
              <a:rPr lang="en-US" dirty="0" err="1"/>
              <a:t>Nẵng</a:t>
            </a:r>
            <a:r>
              <a:rPr lang="en-US" dirty="0"/>
              <a:t>, </a:t>
            </a:r>
            <a:r>
              <a:rPr lang="en-US" dirty="0" err="1"/>
              <a:t>những</a:t>
            </a:r>
            <a:r>
              <a:rPr lang="en-US" dirty="0"/>
              <a:t> </a:t>
            </a:r>
            <a:r>
              <a:rPr lang="en-US" dirty="0" err="1"/>
              <a:t>điều</a:t>
            </a:r>
            <a:r>
              <a:rPr lang="en-US" dirty="0"/>
              <a:t> </a:t>
            </a:r>
            <a:r>
              <a:rPr lang="en-US" dirty="0" err="1"/>
              <a:t>cần</a:t>
            </a:r>
            <a:r>
              <a:rPr lang="en-US" dirty="0"/>
              <a:t> </a:t>
            </a:r>
            <a:r>
              <a:rPr lang="en-US" dirty="0" err="1"/>
              <a:t>nhớ</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5881" y="1690688"/>
            <a:ext cx="9007813" cy="4787933"/>
          </a:xfrm>
        </p:spPr>
      </p:pic>
    </p:spTree>
    <p:extLst>
      <p:ext uri="{BB962C8B-B14F-4D97-AF65-F5344CB8AC3E}">
        <p14:creationId xmlns:p14="http://schemas.microsoft.com/office/powerpoint/2010/main" val="483002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 </a:t>
            </a:r>
            <a:r>
              <a:rPr lang="en-US" dirty="0" err="1"/>
              <a:t>lịch</a:t>
            </a:r>
            <a:r>
              <a:rPr lang="en-US" dirty="0"/>
              <a:t> </a:t>
            </a:r>
            <a:r>
              <a:rPr lang="en-US" dirty="0" err="1"/>
              <a:t>tại</a:t>
            </a:r>
            <a:r>
              <a:rPr lang="en-US" dirty="0"/>
              <a:t> </a:t>
            </a:r>
            <a:r>
              <a:rPr lang="en-US" dirty="0" err="1"/>
              <a:t>Đà</a:t>
            </a:r>
            <a:r>
              <a:rPr lang="en-US" dirty="0"/>
              <a:t> </a:t>
            </a:r>
            <a:r>
              <a:rPr lang="en-US" dirty="0" err="1"/>
              <a:t>Nẵng</a:t>
            </a:r>
            <a:r>
              <a:rPr lang="en-US" dirty="0"/>
              <a:t>, </a:t>
            </a:r>
            <a:r>
              <a:rPr lang="en-US" dirty="0" err="1"/>
              <a:t>những</a:t>
            </a:r>
            <a:r>
              <a:rPr lang="en-US" dirty="0"/>
              <a:t> </a:t>
            </a:r>
            <a:r>
              <a:rPr lang="en-US" dirty="0" err="1"/>
              <a:t>điều</a:t>
            </a:r>
            <a:r>
              <a:rPr lang="en-US" dirty="0"/>
              <a:t> </a:t>
            </a:r>
            <a:r>
              <a:rPr lang="en-US" dirty="0" err="1"/>
              <a:t>cần</a:t>
            </a:r>
            <a:r>
              <a:rPr lang="en-US" dirty="0"/>
              <a:t> </a:t>
            </a:r>
            <a:r>
              <a:rPr lang="en-US" dirty="0" err="1"/>
              <a:t>nhớ</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1871" y="1690688"/>
            <a:ext cx="9299643" cy="4729567"/>
          </a:xfrm>
        </p:spPr>
      </p:pic>
    </p:spTree>
    <p:extLst>
      <p:ext uri="{BB962C8B-B14F-4D97-AF65-F5344CB8AC3E}">
        <p14:creationId xmlns:p14="http://schemas.microsoft.com/office/powerpoint/2010/main" val="3246459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 </a:t>
            </a:r>
            <a:r>
              <a:rPr lang="en-US" dirty="0" err="1"/>
              <a:t>lịch</a:t>
            </a:r>
            <a:r>
              <a:rPr lang="en-US" dirty="0"/>
              <a:t> </a:t>
            </a:r>
            <a:r>
              <a:rPr lang="en-US" dirty="0" err="1"/>
              <a:t>tại</a:t>
            </a:r>
            <a:r>
              <a:rPr lang="en-US" dirty="0"/>
              <a:t> </a:t>
            </a:r>
            <a:r>
              <a:rPr lang="en-US" dirty="0" err="1"/>
              <a:t>Đà</a:t>
            </a:r>
            <a:r>
              <a:rPr lang="en-US" dirty="0"/>
              <a:t> </a:t>
            </a:r>
            <a:r>
              <a:rPr lang="en-US" dirty="0" err="1"/>
              <a:t>Nẵng</a:t>
            </a:r>
            <a:r>
              <a:rPr lang="en-US" dirty="0"/>
              <a:t>, </a:t>
            </a:r>
            <a:r>
              <a:rPr lang="en-US" dirty="0" err="1"/>
              <a:t>những</a:t>
            </a:r>
            <a:r>
              <a:rPr lang="en-US" dirty="0"/>
              <a:t> </a:t>
            </a:r>
            <a:r>
              <a:rPr lang="en-US" dirty="0" err="1"/>
              <a:t>điều</a:t>
            </a:r>
            <a:r>
              <a:rPr lang="en-US" dirty="0"/>
              <a:t> </a:t>
            </a:r>
            <a:r>
              <a:rPr lang="en-US" dirty="0" err="1"/>
              <a:t>cần</a:t>
            </a:r>
            <a:r>
              <a:rPr lang="en-US" dirty="0"/>
              <a:t> </a:t>
            </a:r>
            <a:r>
              <a:rPr lang="en-US" dirty="0" err="1"/>
              <a:t>nhớ</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4051" y="1690688"/>
            <a:ext cx="9513651" cy="4651745"/>
          </a:xfrm>
        </p:spPr>
      </p:pic>
    </p:spTree>
    <p:extLst>
      <p:ext uri="{BB962C8B-B14F-4D97-AF65-F5344CB8AC3E}">
        <p14:creationId xmlns:p14="http://schemas.microsoft.com/office/powerpoint/2010/main" val="4224606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 </a:t>
            </a:r>
            <a:r>
              <a:rPr lang="en-US" dirty="0" err="1"/>
              <a:t>lịch</a:t>
            </a:r>
            <a:r>
              <a:rPr lang="en-US" dirty="0"/>
              <a:t> </a:t>
            </a:r>
            <a:r>
              <a:rPr lang="en-US" dirty="0" err="1"/>
              <a:t>tại</a:t>
            </a:r>
            <a:r>
              <a:rPr lang="en-US" dirty="0"/>
              <a:t> </a:t>
            </a:r>
            <a:r>
              <a:rPr lang="en-US" dirty="0" err="1"/>
              <a:t>Đà</a:t>
            </a:r>
            <a:r>
              <a:rPr lang="en-US" dirty="0"/>
              <a:t> </a:t>
            </a:r>
            <a:r>
              <a:rPr lang="en-US" dirty="0" err="1"/>
              <a:t>Nẵng</a:t>
            </a:r>
            <a:r>
              <a:rPr lang="en-US" dirty="0"/>
              <a:t>, </a:t>
            </a:r>
            <a:r>
              <a:rPr lang="en-US" dirty="0" err="1"/>
              <a:t>những</a:t>
            </a:r>
            <a:r>
              <a:rPr lang="en-US" dirty="0"/>
              <a:t> </a:t>
            </a:r>
            <a:r>
              <a:rPr lang="en-US" dirty="0" err="1"/>
              <a:t>điều</a:t>
            </a:r>
            <a:r>
              <a:rPr lang="en-US" dirty="0"/>
              <a:t> </a:t>
            </a:r>
            <a:r>
              <a:rPr lang="en-US" dirty="0" err="1"/>
              <a:t>cần</a:t>
            </a:r>
            <a:r>
              <a:rPr lang="en-US" dirty="0"/>
              <a:t> </a:t>
            </a:r>
            <a:r>
              <a:rPr lang="en-US" dirty="0" err="1"/>
              <a:t>nhớ</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3352" y="1690688"/>
            <a:ext cx="8093413" cy="4807389"/>
          </a:xfrm>
        </p:spPr>
      </p:pic>
    </p:spTree>
    <p:extLst>
      <p:ext uri="{BB962C8B-B14F-4D97-AF65-F5344CB8AC3E}">
        <p14:creationId xmlns:p14="http://schemas.microsoft.com/office/powerpoint/2010/main" val="808723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 </a:t>
            </a:r>
            <a:r>
              <a:rPr lang="en-US" dirty="0" err="1"/>
              <a:t>lịch</a:t>
            </a:r>
            <a:r>
              <a:rPr lang="en-US" dirty="0"/>
              <a:t> </a:t>
            </a:r>
            <a:r>
              <a:rPr lang="en-US" dirty="0" err="1"/>
              <a:t>tại</a:t>
            </a:r>
            <a:r>
              <a:rPr lang="en-US" dirty="0"/>
              <a:t> </a:t>
            </a:r>
            <a:r>
              <a:rPr lang="en-US" dirty="0" err="1"/>
              <a:t>Đà</a:t>
            </a:r>
            <a:r>
              <a:rPr lang="en-US" dirty="0"/>
              <a:t> </a:t>
            </a:r>
            <a:r>
              <a:rPr lang="en-US" dirty="0" err="1"/>
              <a:t>Nẵng</a:t>
            </a:r>
            <a:r>
              <a:rPr lang="en-US" dirty="0"/>
              <a:t>, </a:t>
            </a:r>
            <a:r>
              <a:rPr lang="en-US" dirty="0" err="1"/>
              <a:t>những</a:t>
            </a:r>
            <a:r>
              <a:rPr lang="en-US" dirty="0"/>
              <a:t> </a:t>
            </a:r>
            <a:r>
              <a:rPr lang="en-US" dirty="0" err="1"/>
              <a:t>điều</a:t>
            </a:r>
            <a:r>
              <a:rPr lang="en-US" dirty="0"/>
              <a:t> </a:t>
            </a:r>
            <a:r>
              <a:rPr lang="en-US" dirty="0" err="1"/>
              <a:t>cần</a:t>
            </a:r>
            <a:r>
              <a:rPr lang="en-US" dirty="0"/>
              <a:t> </a:t>
            </a:r>
            <a:r>
              <a:rPr lang="en-US" dirty="0" err="1"/>
              <a:t>nhớ</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0979" y="1498060"/>
            <a:ext cx="8813259" cy="4863829"/>
          </a:xfrm>
        </p:spPr>
      </p:pic>
    </p:spTree>
    <p:extLst>
      <p:ext uri="{BB962C8B-B14F-4D97-AF65-F5344CB8AC3E}">
        <p14:creationId xmlns:p14="http://schemas.microsoft.com/office/powerpoint/2010/main" val="2621533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 </a:t>
            </a:r>
            <a:r>
              <a:rPr lang="en-US" dirty="0" err="1"/>
              <a:t>lịch</a:t>
            </a:r>
            <a:r>
              <a:rPr lang="en-US" dirty="0"/>
              <a:t> </a:t>
            </a:r>
            <a:r>
              <a:rPr lang="en-US" dirty="0" err="1"/>
              <a:t>tại</a:t>
            </a:r>
            <a:r>
              <a:rPr lang="en-US" dirty="0"/>
              <a:t> </a:t>
            </a:r>
            <a:r>
              <a:rPr lang="en-US" dirty="0" err="1"/>
              <a:t>Đà</a:t>
            </a:r>
            <a:r>
              <a:rPr lang="en-US" dirty="0"/>
              <a:t> </a:t>
            </a:r>
            <a:r>
              <a:rPr lang="en-US" dirty="0" err="1"/>
              <a:t>Nẵng</a:t>
            </a:r>
            <a:r>
              <a:rPr lang="en-US" dirty="0"/>
              <a:t>, </a:t>
            </a:r>
            <a:r>
              <a:rPr lang="en-US" dirty="0" err="1"/>
              <a:t>những</a:t>
            </a:r>
            <a:r>
              <a:rPr lang="en-US" dirty="0"/>
              <a:t> </a:t>
            </a:r>
            <a:r>
              <a:rPr lang="en-US" dirty="0" err="1"/>
              <a:t>điều</a:t>
            </a:r>
            <a:r>
              <a:rPr lang="en-US" dirty="0"/>
              <a:t> </a:t>
            </a:r>
            <a:r>
              <a:rPr lang="en-US" dirty="0" err="1"/>
              <a:t>cần</a:t>
            </a:r>
            <a:r>
              <a:rPr lang="en-US" dirty="0"/>
              <a:t> </a:t>
            </a:r>
            <a:r>
              <a:rPr lang="en-US" dirty="0" err="1"/>
              <a:t>nhớ</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7711" y="1690688"/>
            <a:ext cx="8560339" cy="4710111"/>
          </a:xfrm>
        </p:spPr>
      </p:pic>
    </p:spTree>
    <p:extLst>
      <p:ext uri="{BB962C8B-B14F-4D97-AF65-F5344CB8AC3E}">
        <p14:creationId xmlns:p14="http://schemas.microsoft.com/office/powerpoint/2010/main" val="28695262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 </a:t>
            </a:r>
            <a:r>
              <a:rPr lang="en-US" dirty="0" err="1"/>
              <a:t>lịch</a:t>
            </a:r>
            <a:r>
              <a:rPr lang="en-US" dirty="0"/>
              <a:t> </a:t>
            </a:r>
            <a:r>
              <a:rPr lang="en-US" dirty="0" err="1"/>
              <a:t>tại</a:t>
            </a:r>
            <a:r>
              <a:rPr lang="en-US" dirty="0"/>
              <a:t> </a:t>
            </a:r>
            <a:r>
              <a:rPr lang="en-US" dirty="0" err="1"/>
              <a:t>Đà</a:t>
            </a:r>
            <a:r>
              <a:rPr lang="en-US" dirty="0"/>
              <a:t> </a:t>
            </a:r>
            <a:r>
              <a:rPr lang="en-US" dirty="0" err="1"/>
              <a:t>Nẵng</a:t>
            </a:r>
            <a:r>
              <a:rPr lang="en-US" dirty="0"/>
              <a:t>, </a:t>
            </a:r>
            <a:r>
              <a:rPr lang="en-US" dirty="0" err="1"/>
              <a:t>những</a:t>
            </a:r>
            <a:r>
              <a:rPr lang="en-US" dirty="0"/>
              <a:t> </a:t>
            </a:r>
            <a:r>
              <a:rPr lang="en-US" dirty="0" err="1"/>
              <a:t>điều</a:t>
            </a:r>
            <a:r>
              <a:rPr lang="en-US" dirty="0"/>
              <a:t> </a:t>
            </a:r>
            <a:r>
              <a:rPr lang="en-US" dirty="0" err="1"/>
              <a:t>cần</a:t>
            </a:r>
            <a:r>
              <a:rPr lang="en-US" dirty="0"/>
              <a:t> </a:t>
            </a:r>
            <a:r>
              <a:rPr lang="en-US" dirty="0" err="1"/>
              <a:t>nhớ</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6426" y="1690688"/>
            <a:ext cx="9163455" cy="4729567"/>
          </a:xfrm>
        </p:spPr>
      </p:pic>
    </p:spTree>
    <p:extLst>
      <p:ext uri="{BB962C8B-B14F-4D97-AF65-F5344CB8AC3E}">
        <p14:creationId xmlns:p14="http://schemas.microsoft.com/office/powerpoint/2010/main" val="3197336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DU LỊCH LÀ GÌ?</a:t>
            </a:r>
          </a:p>
        </p:txBody>
      </p:sp>
      <p:sp>
        <p:nvSpPr>
          <p:cNvPr id="3" name="Content Placeholder 2"/>
          <p:cNvSpPr>
            <a:spLocks noGrp="1"/>
          </p:cNvSpPr>
          <p:nvPr>
            <p:ph idx="1"/>
          </p:nvPr>
        </p:nvSpPr>
        <p:spPr>
          <a:xfrm>
            <a:off x="838200" y="1825625"/>
            <a:ext cx="3656527" cy="4351338"/>
          </a:xfrm>
        </p:spPr>
        <p:txBody>
          <a:bodyPr>
            <a:normAutofit lnSpcReduction="10000"/>
          </a:bodyPr>
          <a:lstStyle/>
          <a:p>
            <a:endParaRPr lang="en-US" sz="3200" dirty="0"/>
          </a:p>
          <a:p>
            <a:r>
              <a:rPr lang="en-US" sz="3200" dirty="0" err="1"/>
              <a:t>Là</a:t>
            </a:r>
            <a:r>
              <a:rPr lang="en-US" sz="3200" dirty="0"/>
              <a:t> </a:t>
            </a:r>
            <a:r>
              <a:rPr lang="en-US" sz="3200" dirty="0" err="1"/>
              <a:t>để</a:t>
            </a:r>
            <a:r>
              <a:rPr lang="en-US" sz="3200" dirty="0"/>
              <a:t> </a:t>
            </a:r>
            <a:r>
              <a:rPr lang="en-US" sz="3200" dirty="0" err="1"/>
              <a:t>thỏa</a:t>
            </a:r>
            <a:r>
              <a:rPr lang="en-US" sz="3200" dirty="0"/>
              <a:t> </a:t>
            </a:r>
            <a:r>
              <a:rPr lang="en-US" sz="3200" dirty="0" err="1"/>
              <a:t>mãn</a:t>
            </a:r>
            <a:r>
              <a:rPr lang="en-US" sz="3200" dirty="0"/>
              <a:t> </a:t>
            </a:r>
            <a:r>
              <a:rPr lang="en-US" sz="3200" dirty="0" err="1"/>
              <a:t>các</a:t>
            </a:r>
            <a:r>
              <a:rPr lang="en-US" sz="3200" dirty="0"/>
              <a:t> </a:t>
            </a:r>
            <a:r>
              <a:rPr lang="en-US" sz="3200" dirty="0" err="1"/>
              <a:t>giác</a:t>
            </a:r>
            <a:r>
              <a:rPr lang="en-US" sz="3200" dirty="0"/>
              <a:t> </a:t>
            </a:r>
            <a:r>
              <a:rPr lang="en-US" sz="3200" dirty="0" err="1"/>
              <a:t>quan</a:t>
            </a:r>
            <a:r>
              <a:rPr lang="en-US" sz="3200" dirty="0"/>
              <a:t>: </a:t>
            </a:r>
            <a:r>
              <a:rPr lang="en-US" sz="3200" dirty="0" err="1"/>
              <a:t>Thị</a:t>
            </a:r>
            <a:r>
              <a:rPr lang="en-US" sz="3200" dirty="0"/>
              <a:t> </a:t>
            </a:r>
            <a:r>
              <a:rPr lang="en-US" sz="3200" dirty="0" err="1"/>
              <a:t>giác</a:t>
            </a:r>
            <a:r>
              <a:rPr lang="en-US" sz="3200" dirty="0"/>
              <a:t>, </a:t>
            </a:r>
            <a:r>
              <a:rPr lang="en-US" sz="3200" dirty="0" err="1"/>
              <a:t>thính</a:t>
            </a:r>
            <a:r>
              <a:rPr lang="en-US" sz="3200" dirty="0"/>
              <a:t> </a:t>
            </a:r>
            <a:r>
              <a:rPr lang="en-US" sz="3200" dirty="0" err="1"/>
              <a:t>giác</a:t>
            </a:r>
            <a:r>
              <a:rPr lang="en-US" sz="3200" dirty="0"/>
              <a:t>, </a:t>
            </a:r>
            <a:r>
              <a:rPr lang="en-US" sz="3200" dirty="0" err="1"/>
              <a:t>xúc</a:t>
            </a:r>
            <a:r>
              <a:rPr lang="en-US" sz="3200" dirty="0"/>
              <a:t> </a:t>
            </a:r>
            <a:r>
              <a:rPr lang="en-US" sz="3200" dirty="0" err="1"/>
              <a:t>giác</a:t>
            </a:r>
            <a:r>
              <a:rPr lang="en-US" sz="3200" dirty="0"/>
              <a:t>, </a:t>
            </a:r>
            <a:r>
              <a:rPr lang="en-US" sz="3200" dirty="0" err="1"/>
              <a:t>vị</a:t>
            </a:r>
            <a:r>
              <a:rPr lang="en-US" sz="3200" dirty="0"/>
              <a:t> </a:t>
            </a:r>
            <a:r>
              <a:rPr lang="en-US" sz="3200" dirty="0" err="1"/>
              <a:t>giác</a:t>
            </a:r>
            <a:r>
              <a:rPr lang="en-US" sz="3200" dirty="0"/>
              <a:t>, </a:t>
            </a:r>
            <a:r>
              <a:rPr lang="en-US" sz="3200" dirty="0" err="1"/>
              <a:t>khứu</a:t>
            </a:r>
            <a:r>
              <a:rPr lang="en-US" sz="3200" dirty="0"/>
              <a:t> </a:t>
            </a:r>
            <a:r>
              <a:rPr lang="en-US" sz="3200" dirty="0" err="1"/>
              <a:t>giác</a:t>
            </a:r>
            <a:r>
              <a:rPr lang="en-US" sz="3200" dirty="0"/>
              <a:t>, </a:t>
            </a:r>
            <a:r>
              <a:rPr lang="en-US" sz="3200" dirty="0" err="1"/>
              <a:t>và</a:t>
            </a:r>
            <a:r>
              <a:rPr lang="en-US" sz="3200" dirty="0"/>
              <a:t> tri </a:t>
            </a:r>
            <a:r>
              <a:rPr lang="en-US" sz="3200" dirty="0" err="1"/>
              <a:t>giác</a:t>
            </a:r>
            <a:r>
              <a:rPr lang="en-US" sz="3200" dirty="0"/>
              <a:t>/</a:t>
            </a:r>
            <a:r>
              <a:rPr lang="en-US" sz="3200" dirty="0" err="1"/>
              <a:t>cảm</a:t>
            </a:r>
            <a:r>
              <a:rPr lang="en-US" sz="3200" dirty="0"/>
              <a:t> </a:t>
            </a:r>
            <a:r>
              <a:rPr lang="en-US" sz="3200" dirty="0" err="1"/>
              <a:t>giác</a:t>
            </a:r>
            <a:endParaRPr lang="en-US" sz="3200" dirty="0"/>
          </a:p>
          <a:p>
            <a:r>
              <a:rPr lang="en-US" sz="3200" dirty="0" err="1"/>
              <a:t>Các</a:t>
            </a:r>
            <a:r>
              <a:rPr lang="en-US" sz="3200" dirty="0"/>
              <a:t> </a:t>
            </a:r>
            <a:r>
              <a:rPr lang="en-US" sz="3200" dirty="0" err="1"/>
              <a:t>sản</a:t>
            </a:r>
            <a:r>
              <a:rPr lang="en-US" sz="3200" dirty="0"/>
              <a:t> </a:t>
            </a:r>
            <a:r>
              <a:rPr lang="en-US" sz="3200" dirty="0" err="1"/>
              <a:t>phẩm</a:t>
            </a:r>
            <a:r>
              <a:rPr lang="en-US" sz="3200" dirty="0"/>
              <a:t> </a:t>
            </a:r>
            <a:r>
              <a:rPr lang="en-US" sz="3200" dirty="0" err="1"/>
              <a:t>và</a:t>
            </a:r>
            <a:r>
              <a:rPr lang="en-US" sz="3200" dirty="0"/>
              <a:t> </a:t>
            </a:r>
            <a:r>
              <a:rPr lang="en-US" sz="3200" dirty="0" err="1"/>
              <a:t>dịch</a:t>
            </a:r>
            <a:r>
              <a:rPr lang="en-US" sz="3200" dirty="0"/>
              <a:t> </a:t>
            </a:r>
            <a:r>
              <a:rPr lang="en-US" sz="3200" dirty="0" err="1"/>
              <a:t>vụ</a:t>
            </a:r>
            <a:r>
              <a:rPr lang="en-US" sz="3200" dirty="0"/>
              <a:t> </a:t>
            </a:r>
            <a:r>
              <a:rPr lang="en-US" sz="3200" dirty="0" err="1"/>
              <a:t>chính</a:t>
            </a:r>
            <a:r>
              <a:rPr lang="en-US" sz="3200" dirty="0"/>
              <a:t>: </a:t>
            </a:r>
            <a:r>
              <a:rPr lang="en-US" sz="3200" dirty="0" err="1"/>
              <a:t>Thực</a:t>
            </a:r>
            <a:r>
              <a:rPr lang="en-US" sz="3200" dirty="0"/>
              <a:t>, </a:t>
            </a:r>
            <a:r>
              <a:rPr lang="en-US" sz="3200" dirty="0" err="1"/>
              <a:t>trú</a:t>
            </a:r>
            <a:r>
              <a:rPr lang="en-US" sz="3200" dirty="0"/>
              <a:t>, </a:t>
            </a:r>
            <a:r>
              <a:rPr lang="en-US" sz="3200" dirty="0" err="1"/>
              <a:t>hành</a:t>
            </a:r>
            <a:r>
              <a:rPr lang="en-US" sz="3200" dirty="0"/>
              <a:t>, </a:t>
            </a:r>
            <a:r>
              <a:rPr lang="en-US" sz="3200" dirty="0" err="1"/>
              <a:t>lạc</a:t>
            </a:r>
            <a:r>
              <a:rPr lang="en-US" sz="3200" dirty="0"/>
              <a:t>, y. </a:t>
            </a:r>
          </a:p>
          <a:p>
            <a:endParaRPr lang="en-US" dirty="0" err="1"/>
          </a:p>
        </p:txBody>
      </p:sp>
      <p:graphicFrame>
        <p:nvGraphicFramePr>
          <p:cNvPr id="4" name="Diagram 3"/>
          <p:cNvGraphicFramePr/>
          <p:nvPr/>
        </p:nvGraphicFramePr>
        <p:xfrm>
          <a:off x="5061397" y="772732"/>
          <a:ext cx="6954592" cy="5399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74702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 </a:t>
            </a:r>
            <a:r>
              <a:rPr lang="en-US" dirty="0" err="1"/>
              <a:t>lịch</a:t>
            </a:r>
            <a:r>
              <a:rPr lang="en-US" dirty="0"/>
              <a:t> </a:t>
            </a:r>
            <a:r>
              <a:rPr lang="en-US" dirty="0" err="1"/>
              <a:t>tại</a:t>
            </a:r>
            <a:r>
              <a:rPr lang="en-US" dirty="0"/>
              <a:t> </a:t>
            </a:r>
            <a:r>
              <a:rPr lang="en-US" dirty="0" err="1"/>
              <a:t>Đà</a:t>
            </a:r>
            <a:r>
              <a:rPr lang="en-US" dirty="0"/>
              <a:t> </a:t>
            </a:r>
            <a:r>
              <a:rPr lang="en-US" dirty="0" err="1"/>
              <a:t>Nẵng</a:t>
            </a:r>
            <a:r>
              <a:rPr lang="en-US" dirty="0"/>
              <a:t>, </a:t>
            </a:r>
            <a:r>
              <a:rPr lang="en-US" dirty="0" err="1"/>
              <a:t>những</a:t>
            </a:r>
            <a:r>
              <a:rPr lang="en-US" dirty="0"/>
              <a:t> </a:t>
            </a:r>
            <a:r>
              <a:rPr lang="en-US" dirty="0" err="1"/>
              <a:t>điều</a:t>
            </a:r>
            <a:r>
              <a:rPr lang="en-US" dirty="0"/>
              <a:t> </a:t>
            </a:r>
            <a:r>
              <a:rPr lang="en-US" dirty="0" err="1"/>
              <a:t>cần</a:t>
            </a:r>
            <a:r>
              <a:rPr lang="en-US" dirty="0"/>
              <a:t> </a:t>
            </a:r>
            <a:r>
              <a:rPr lang="en-US" dirty="0" err="1"/>
              <a:t>nhớ</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7516" y="1690688"/>
            <a:ext cx="9046722" cy="4768478"/>
          </a:xfrm>
        </p:spPr>
      </p:pic>
    </p:spTree>
    <p:extLst>
      <p:ext uri="{BB962C8B-B14F-4D97-AF65-F5344CB8AC3E}">
        <p14:creationId xmlns:p14="http://schemas.microsoft.com/office/powerpoint/2010/main" val="4166653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 </a:t>
            </a:r>
            <a:r>
              <a:rPr lang="en-US" dirty="0" err="1"/>
              <a:t>lịch</a:t>
            </a:r>
            <a:r>
              <a:rPr lang="en-US" dirty="0"/>
              <a:t> </a:t>
            </a:r>
            <a:r>
              <a:rPr lang="en-US" dirty="0" err="1"/>
              <a:t>tại</a:t>
            </a:r>
            <a:r>
              <a:rPr lang="en-US" dirty="0"/>
              <a:t> </a:t>
            </a:r>
            <a:r>
              <a:rPr lang="en-US" dirty="0" err="1"/>
              <a:t>Đà</a:t>
            </a:r>
            <a:r>
              <a:rPr lang="en-US" dirty="0"/>
              <a:t> </a:t>
            </a:r>
            <a:r>
              <a:rPr lang="en-US" dirty="0" err="1"/>
              <a:t>Nẵng</a:t>
            </a:r>
            <a:r>
              <a:rPr lang="en-US" dirty="0"/>
              <a:t>, </a:t>
            </a:r>
            <a:r>
              <a:rPr lang="en-US" dirty="0" err="1"/>
              <a:t>những</a:t>
            </a:r>
            <a:r>
              <a:rPr lang="en-US" dirty="0"/>
              <a:t> </a:t>
            </a:r>
            <a:r>
              <a:rPr lang="en-US" dirty="0" err="1"/>
              <a:t>điều</a:t>
            </a:r>
            <a:r>
              <a:rPr lang="en-US" dirty="0"/>
              <a:t> </a:t>
            </a:r>
            <a:r>
              <a:rPr lang="en-US" dirty="0" err="1"/>
              <a:t>cần</a:t>
            </a:r>
            <a:r>
              <a:rPr lang="en-US" dirty="0"/>
              <a:t> </a:t>
            </a:r>
            <a:r>
              <a:rPr lang="en-US" dirty="0" err="1"/>
              <a:t>nhớ</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0237" y="1690688"/>
            <a:ext cx="9241277" cy="4651746"/>
          </a:xfrm>
        </p:spPr>
      </p:pic>
    </p:spTree>
    <p:extLst>
      <p:ext uri="{BB962C8B-B14F-4D97-AF65-F5344CB8AC3E}">
        <p14:creationId xmlns:p14="http://schemas.microsoft.com/office/powerpoint/2010/main" val="3992733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 </a:t>
            </a:r>
            <a:r>
              <a:rPr lang="en-US" dirty="0" err="1"/>
              <a:t>lịch</a:t>
            </a:r>
            <a:r>
              <a:rPr lang="en-US" dirty="0"/>
              <a:t> </a:t>
            </a:r>
            <a:r>
              <a:rPr lang="en-US" dirty="0" err="1"/>
              <a:t>tại</a:t>
            </a:r>
            <a:r>
              <a:rPr lang="en-US" dirty="0"/>
              <a:t> </a:t>
            </a:r>
            <a:r>
              <a:rPr lang="en-US" dirty="0" err="1"/>
              <a:t>Đà</a:t>
            </a:r>
            <a:r>
              <a:rPr lang="en-US" dirty="0"/>
              <a:t> </a:t>
            </a:r>
            <a:r>
              <a:rPr lang="en-US" dirty="0" err="1"/>
              <a:t>Nẵng</a:t>
            </a:r>
            <a:r>
              <a:rPr lang="en-US" dirty="0"/>
              <a:t>, </a:t>
            </a:r>
            <a:r>
              <a:rPr lang="en-US" dirty="0" err="1"/>
              <a:t>những</a:t>
            </a:r>
            <a:r>
              <a:rPr lang="en-US" dirty="0"/>
              <a:t> </a:t>
            </a:r>
            <a:r>
              <a:rPr lang="en-US" dirty="0" err="1"/>
              <a:t>điều</a:t>
            </a:r>
            <a:r>
              <a:rPr lang="en-US" dirty="0"/>
              <a:t> </a:t>
            </a:r>
            <a:r>
              <a:rPr lang="en-US" dirty="0" err="1"/>
              <a:t>cần</a:t>
            </a:r>
            <a:r>
              <a:rPr lang="en-US" dirty="0"/>
              <a:t> </a:t>
            </a:r>
            <a:r>
              <a:rPr lang="en-US" dirty="0" err="1"/>
              <a:t>nhớ</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3938" y="1690688"/>
            <a:ext cx="8686291" cy="4690657"/>
          </a:xfrm>
        </p:spPr>
      </p:pic>
    </p:spTree>
    <p:extLst>
      <p:ext uri="{BB962C8B-B14F-4D97-AF65-F5344CB8AC3E}">
        <p14:creationId xmlns:p14="http://schemas.microsoft.com/office/powerpoint/2010/main" val="4045739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Quy</a:t>
            </a:r>
            <a:r>
              <a:rPr lang="en-US" dirty="0"/>
              <a:t> </a:t>
            </a:r>
            <a:r>
              <a:rPr lang="en-US" dirty="0" err="1"/>
              <a:t>tắc</a:t>
            </a:r>
            <a:r>
              <a:rPr lang="en-US" dirty="0"/>
              <a:t> </a:t>
            </a:r>
            <a:r>
              <a:rPr lang="en-US" dirty="0" err="1"/>
              <a:t>ứng</a:t>
            </a:r>
            <a:r>
              <a:rPr lang="en-US" dirty="0"/>
              <a:t> </a:t>
            </a:r>
            <a:r>
              <a:rPr lang="en-US" dirty="0" err="1"/>
              <a:t>xử</a:t>
            </a:r>
            <a:r>
              <a:rPr lang="en-US" dirty="0"/>
              <a:t> </a:t>
            </a:r>
            <a:r>
              <a:rPr lang="en-US" dirty="0" err="1"/>
              <a:t>khi</a:t>
            </a:r>
            <a:r>
              <a:rPr lang="en-US" dirty="0"/>
              <a:t> </a:t>
            </a:r>
            <a:r>
              <a:rPr lang="en-US" dirty="0" err="1"/>
              <a:t>đi</a:t>
            </a:r>
            <a:r>
              <a:rPr lang="en-US" dirty="0"/>
              <a:t> du </a:t>
            </a:r>
            <a:r>
              <a:rPr lang="en-US" dirty="0" err="1"/>
              <a:t>lịch</a:t>
            </a:r>
            <a:r>
              <a:rPr lang="en-US" dirty="0"/>
              <a:t> (</a:t>
            </a:r>
            <a:r>
              <a:rPr lang="en-US" dirty="0" err="1"/>
              <a:t>TransViet</a:t>
            </a:r>
            <a:r>
              <a:rPr lang="en-US" dirty="0"/>
              <a: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5055" y="1963062"/>
            <a:ext cx="6361889" cy="4632291"/>
          </a:xfrm>
        </p:spPr>
      </p:pic>
    </p:spTree>
    <p:extLst>
      <p:ext uri="{BB962C8B-B14F-4D97-AF65-F5344CB8AC3E}">
        <p14:creationId xmlns:p14="http://schemas.microsoft.com/office/powerpoint/2010/main" val="11501366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Quy</a:t>
            </a:r>
            <a:r>
              <a:rPr lang="en-US" dirty="0"/>
              <a:t> </a:t>
            </a:r>
            <a:r>
              <a:rPr lang="en-US" dirty="0" err="1"/>
              <a:t>tắc</a:t>
            </a:r>
            <a:r>
              <a:rPr lang="en-US" dirty="0"/>
              <a:t> </a:t>
            </a:r>
            <a:r>
              <a:rPr lang="en-US" dirty="0" err="1"/>
              <a:t>ứng</a:t>
            </a:r>
            <a:r>
              <a:rPr lang="en-US" dirty="0"/>
              <a:t> </a:t>
            </a:r>
            <a:r>
              <a:rPr lang="en-US" dirty="0" err="1"/>
              <a:t>xử</a:t>
            </a:r>
            <a:r>
              <a:rPr lang="en-US" dirty="0"/>
              <a:t> </a:t>
            </a:r>
            <a:r>
              <a:rPr lang="en-US" dirty="0" err="1"/>
              <a:t>khi</a:t>
            </a:r>
            <a:r>
              <a:rPr lang="en-US" dirty="0"/>
              <a:t> </a:t>
            </a:r>
            <a:r>
              <a:rPr lang="en-US" dirty="0" err="1"/>
              <a:t>đi</a:t>
            </a:r>
            <a:r>
              <a:rPr lang="en-US" dirty="0"/>
              <a:t> du </a:t>
            </a:r>
            <a:r>
              <a:rPr lang="en-US" dirty="0" err="1"/>
              <a:t>lịch</a:t>
            </a:r>
            <a:r>
              <a:rPr lang="en-US" dirty="0"/>
              <a:t> (</a:t>
            </a:r>
            <a:r>
              <a:rPr lang="en-US" dirty="0" err="1"/>
              <a:t>TransViet</a:t>
            </a:r>
            <a:r>
              <a:rPr lang="en-US" dirty="0"/>
              <a: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68102" y="1381329"/>
            <a:ext cx="6965004" cy="5233480"/>
          </a:xfrm>
        </p:spPr>
      </p:pic>
    </p:spTree>
    <p:extLst>
      <p:ext uri="{BB962C8B-B14F-4D97-AF65-F5344CB8AC3E}">
        <p14:creationId xmlns:p14="http://schemas.microsoft.com/office/powerpoint/2010/main" val="22914250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Quy</a:t>
            </a:r>
            <a:r>
              <a:rPr lang="en-US" dirty="0"/>
              <a:t> </a:t>
            </a:r>
            <a:r>
              <a:rPr lang="en-US" dirty="0" err="1"/>
              <a:t>tắc</a:t>
            </a:r>
            <a:r>
              <a:rPr lang="en-US" dirty="0"/>
              <a:t> </a:t>
            </a:r>
            <a:r>
              <a:rPr lang="en-US" dirty="0" err="1"/>
              <a:t>ứng</a:t>
            </a:r>
            <a:r>
              <a:rPr lang="en-US" dirty="0"/>
              <a:t> </a:t>
            </a:r>
            <a:r>
              <a:rPr lang="en-US" dirty="0" err="1"/>
              <a:t>xử</a:t>
            </a:r>
            <a:r>
              <a:rPr lang="en-US" dirty="0"/>
              <a:t> </a:t>
            </a:r>
            <a:r>
              <a:rPr lang="en-US" dirty="0" err="1"/>
              <a:t>khi</a:t>
            </a:r>
            <a:r>
              <a:rPr lang="en-US" dirty="0"/>
              <a:t> </a:t>
            </a:r>
            <a:r>
              <a:rPr lang="en-US" dirty="0" err="1"/>
              <a:t>đi</a:t>
            </a:r>
            <a:r>
              <a:rPr lang="en-US" dirty="0"/>
              <a:t> du </a:t>
            </a:r>
            <a:r>
              <a:rPr lang="en-US" dirty="0" err="1"/>
              <a:t>lịch</a:t>
            </a:r>
            <a:r>
              <a:rPr lang="en-US" dirty="0"/>
              <a:t> (</a:t>
            </a:r>
            <a:r>
              <a:rPr lang="en-US" dirty="0" err="1"/>
              <a:t>TransViet</a:t>
            </a:r>
            <a:r>
              <a:rPr lang="en-US" dirty="0"/>
              <a: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15183" y="1381328"/>
            <a:ext cx="7801583" cy="5194570"/>
          </a:xfrm>
        </p:spPr>
      </p:pic>
    </p:spTree>
    <p:extLst>
      <p:ext uri="{BB962C8B-B14F-4D97-AF65-F5344CB8AC3E}">
        <p14:creationId xmlns:p14="http://schemas.microsoft.com/office/powerpoint/2010/main" val="41896960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Quy</a:t>
            </a:r>
            <a:r>
              <a:rPr lang="en-US" dirty="0"/>
              <a:t> </a:t>
            </a:r>
            <a:r>
              <a:rPr lang="en-US" dirty="0" err="1"/>
              <a:t>tắc</a:t>
            </a:r>
            <a:r>
              <a:rPr lang="en-US" dirty="0"/>
              <a:t> </a:t>
            </a:r>
            <a:r>
              <a:rPr lang="en-US" dirty="0" err="1"/>
              <a:t>ứng</a:t>
            </a:r>
            <a:r>
              <a:rPr lang="en-US" dirty="0"/>
              <a:t> </a:t>
            </a:r>
            <a:r>
              <a:rPr lang="en-US" dirty="0" err="1"/>
              <a:t>xử</a:t>
            </a:r>
            <a:r>
              <a:rPr lang="en-US" dirty="0"/>
              <a:t> </a:t>
            </a:r>
            <a:r>
              <a:rPr lang="en-US" dirty="0" err="1"/>
              <a:t>khi</a:t>
            </a:r>
            <a:r>
              <a:rPr lang="en-US" dirty="0"/>
              <a:t> </a:t>
            </a:r>
            <a:r>
              <a:rPr lang="en-US" dirty="0" err="1"/>
              <a:t>đi</a:t>
            </a:r>
            <a:r>
              <a:rPr lang="en-US" dirty="0"/>
              <a:t> du </a:t>
            </a:r>
            <a:r>
              <a:rPr lang="en-US" dirty="0" err="1"/>
              <a:t>lịch</a:t>
            </a:r>
            <a:r>
              <a:rPr lang="en-US" dirty="0"/>
              <a:t> (</a:t>
            </a:r>
            <a:r>
              <a:rPr lang="en-US" dirty="0" err="1"/>
              <a:t>TransViet</a:t>
            </a:r>
            <a:r>
              <a:rPr lang="en-US" dirty="0"/>
              <a: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1915" y="1517515"/>
            <a:ext cx="7217923" cy="5019472"/>
          </a:xfrm>
        </p:spPr>
      </p:pic>
    </p:spTree>
    <p:extLst>
      <p:ext uri="{BB962C8B-B14F-4D97-AF65-F5344CB8AC3E}">
        <p14:creationId xmlns:p14="http://schemas.microsoft.com/office/powerpoint/2010/main" val="5002372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Quy</a:t>
            </a:r>
            <a:r>
              <a:rPr lang="en-US" dirty="0"/>
              <a:t> </a:t>
            </a:r>
            <a:r>
              <a:rPr lang="en-US" dirty="0" err="1"/>
              <a:t>tắc</a:t>
            </a:r>
            <a:r>
              <a:rPr lang="en-US" dirty="0"/>
              <a:t> </a:t>
            </a:r>
            <a:r>
              <a:rPr lang="en-US" dirty="0" err="1"/>
              <a:t>ứng</a:t>
            </a:r>
            <a:r>
              <a:rPr lang="en-US" dirty="0"/>
              <a:t> </a:t>
            </a:r>
            <a:r>
              <a:rPr lang="en-US" dirty="0" err="1"/>
              <a:t>xử</a:t>
            </a:r>
            <a:r>
              <a:rPr lang="en-US" dirty="0"/>
              <a:t> </a:t>
            </a:r>
            <a:r>
              <a:rPr lang="en-US" dirty="0" err="1"/>
              <a:t>khi</a:t>
            </a:r>
            <a:r>
              <a:rPr lang="en-US" dirty="0"/>
              <a:t> </a:t>
            </a:r>
            <a:r>
              <a:rPr lang="en-US" dirty="0" err="1"/>
              <a:t>đi</a:t>
            </a:r>
            <a:r>
              <a:rPr lang="en-US" dirty="0"/>
              <a:t> du </a:t>
            </a:r>
            <a:r>
              <a:rPr lang="en-US" dirty="0" err="1"/>
              <a:t>lịch</a:t>
            </a:r>
            <a:r>
              <a:rPr lang="en-US" dirty="0"/>
              <a:t> (</a:t>
            </a:r>
            <a:r>
              <a:rPr lang="en-US" dirty="0" err="1"/>
              <a:t>TransViet</a:t>
            </a:r>
            <a:r>
              <a:rPr lang="en-US" dirty="0"/>
              <a: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3004" y="1459149"/>
            <a:ext cx="7334656" cy="4941651"/>
          </a:xfrm>
        </p:spPr>
      </p:pic>
    </p:spTree>
    <p:extLst>
      <p:ext uri="{BB962C8B-B14F-4D97-AF65-F5344CB8AC3E}">
        <p14:creationId xmlns:p14="http://schemas.microsoft.com/office/powerpoint/2010/main" val="5604213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Quy</a:t>
            </a:r>
            <a:r>
              <a:rPr lang="en-US" dirty="0"/>
              <a:t> </a:t>
            </a:r>
            <a:r>
              <a:rPr lang="en-US" dirty="0" err="1"/>
              <a:t>tắc</a:t>
            </a:r>
            <a:r>
              <a:rPr lang="en-US" dirty="0"/>
              <a:t> </a:t>
            </a:r>
            <a:r>
              <a:rPr lang="en-US" dirty="0" err="1"/>
              <a:t>ứng</a:t>
            </a:r>
            <a:r>
              <a:rPr lang="en-US" dirty="0"/>
              <a:t> </a:t>
            </a:r>
            <a:r>
              <a:rPr lang="en-US" dirty="0" err="1"/>
              <a:t>xử</a:t>
            </a:r>
            <a:r>
              <a:rPr lang="en-US" dirty="0"/>
              <a:t> </a:t>
            </a:r>
            <a:r>
              <a:rPr lang="en-US" dirty="0" err="1"/>
              <a:t>khi</a:t>
            </a:r>
            <a:r>
              <a:rPr lang="en-US" dirty="0"/>
              <a:t> </a:t>
            </a:r>
            <a:r>
              <a:rPr lang="en-US" dirty="0" err="1"/>
              <a:t>đi</a:t>
            </a:r>
            <a:r>
              <a:rPr lang="en-US" dirty="0"/>
              <a:t> du </a:t>
            </a:r>
            <a:r>
              <a:rPr lang="en-US" dirty="0" err="1"/>
              <a:t>lịch</a:t>
            </a:r>
            <a:r>
              <a:rPr lang="en-US" dirty="0"/>
              <a:t> (</a:t>
            </a:r>
            <a:r>
              <a:rPr lang="en-US" dirty="0" err="1"/>
              <a:t>TransViet</a:t>
            </a:r>
            <a:r>
              <a:rPr lang="en-US" dirty="0"/>
              <a: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2460" y="1690687"/>
            <a:ext cx="7470842" cy="4787933"/>
          </a:xfrm>
        </p:spPr>
      </p:pic>
    </p:spTree>
    <p:extLst>
      <p:ext uri="{BB962C8B-B14F-4D97-AF65-F5344CB8AC3E}">
        <p14:creationId xmlns:p14="http://schemas.microsoft.com/office/powerpoint/2010/main" val="28994876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Quy</a:t>
            </a:r>
            <a:r>
              <a:rPr lang="en-US" dirty="0"/>
              <a:t> </a:t>
            </a:r>
            <a:r>
              <a:rPr lang="en-US" dirty="0" err="1"/>
              <a:t>tắc</a:t>
            </a:r>
            <a:r>
              <a:rPr lang="en-US" dirty="0"/>
              <a:t> </a:t>
            </a:r>
            <a:r>
              <a:rPr lang="en-US" dirty="0" err="1"/>
              <a:t>ứng</a:t>
            </a:r>
            <a:r>
              <a:rPr lang="en-US" dirty="0"/>
              <a:t> </a:t>
            </a:r>
            <a:r>
              <a:rPr lang="en-US" dirty="0" err="1"/>
              <a:t>xử</a:t>
            </a:r>
            <a:r>
              <a:rPr lang="en-US" dirty="0"/>
              <a:t> </a:t>
            </a:r>
            <a:r>
              <a:rPr lang="en-US" dirty="0" err="1"/>
              <a:t>khi</a:t>
            </a:r>
            <a:r>
              <a:rPr lang="en-US" dirty="0"/>
              <a:t> </a:t>
            </a:r>
            <a:r>
              <a:rPr lang="en-US" dirty="0" err="1"/>
              <a:t>đi</a:t>
            </a:r>
            <a:r>
              <a:rPr lang="en-US" dirty="0"/>
              <a:t> du </a:t>
            </a:r>
            <a:r>
              <a:rPr lang="en-US" dirty="0" err="1"/>
              <a:t>lịch</a:t>
            </a:r>
            <a:r>
              <a:rPr lang="en-US" dirty="0"/>
              <a:t> (</a:t>
            </a:r>
            <a:r>
              <a:rPr lang="en-US" dirty="0" err="1"/>
              <a:t>TransViet</a:t>
            </a:r>
            <a:r>
              <a:rPr lang="en-US" dirty="0"/>
              <a: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37361" y="1690688"/>
            <a:ext cx="7587575" cy="4710112"/>
          </a:xfrm>
        </p:spPr>
      </p:pic>
    </p:spTree>
    <p:extLst>
      <p:ext uri="{BB962C8B-B14F-4D97-AF65-F5344CB8AC3E}">
        <p14:creationId xmlns:p14="http://schemas.microsoft.com/office/powerpoint/2010/main" val="3219334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KHÁCH DU LỊCH LÀ AI?</a:t>
            </a:r>
          </a:p>
        </p:txBody>
      </p:sp>
      <p:sp>
        <p:nvSpPr>
          <p:cNvPr id="3" name="Content Placeholder 2"/>
          <p:cNvSpPr>
            <a:spLocks noGrp="1"/>
          </p:cNvSpPr>
          <p:nvPr>
            <p:ph idx="1"/>
          </p:nvPr>
        </p:nvSpPr>
        <p:spPr/>
        <p:txBody>
          <a:bodyPr/>
          <a:lstStyle/>
          <a:p>
            <a:endParaRPr lang="en-US"/>
          </a:p>
        </p:txBody>
      </p:sp>
      <p:pic>
        <p:nvPicPr>
          <p:cNvPr id="1026" name="Picture 2" descr="Káº¿t quáº£ hÃ¬nh áº£nh cho &quot;khÃ­ cháº¥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04" y="2107096"/>
            <a:ext cx="5264425" cy="38563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Káº¿t quáº£ hÃ¬nh áº£nh cho &quot;tÃ­nh cÃ¡ch&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5923" y="2107096"/>
            <a:ext cx="5546173" cy="3856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86555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Quy</a:t>
            </a:r>
            <a:r>
              <a:rPr lang="en-US" dirty="0"/>
              <a:t> </a:t>
            </a:r>
            <a:r>
              <a:rPr lang="en-US" dirty="0" err="1"/>
              <a:t>tắc</a:t>
            </a:r>
            <a:r>
              <a:rPr lang="en-US" dirty="0"/>
              <a:t> </a:t>
            </a:r>
            <a:r>
              <a:rPr lang="en-US" dirty="0" err="1"/>
              <a:t>ứng</a:t>
            </a:r>
            <a:r>
              <a:rPr lang="en-US" dirty="0"/>
              <a:t> </a:t>
            </a:r>
            <a:r>
              <a:rPr lang="en-US" dirty="0" err="1"/>
              <a:t>xử</a:t>
            </a:r>
            <a:r>
              <a:rPr lang="en-US" dirty="0"/>
              <a:t> </a:t>
            </a:r>
            <a:r>
              <a:rPr lang="en-US" dirty="0" err="1"/>
              <a:t>khi</a:t>
            </a:r>
            <a:r>
              <a:rPr lang="en-US" dirty="0"/>
              <a:t> </a:t>
            </a:r>
            <a:r>
              <a:rPr lang="en-US" dirty="0" err="1"/>
              <a:t>đi</a:t>
            </a:r>
            <a:r>
              <a:rPr lang="en-US" dirty="0"/>
              <a:t> du </a:t>
            </a:r>
            <a:r>
              <a:rPr lang="en-US" dirty="0" err="1"/>
              <a:t>lịch</a:t>
            </a:r>
            <a:r>
              <a:rPr lang="en-US" dirty="0"/>
              <a:t> (</a:t>
            </a:r>
            <a:r>
              <a:rPr lang="en-US" dirty="0" err="1"/>
              <a:t>TransViet</a:t>
            </a:r>
            <a:r>
              <a:rPr lang="en-US" dirty="0"/>
              <a: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21021" y="1690687"/>
            <a:ext cx="6556443" cy="4846299"/>
          </a:xfrm>
        </p:spPr>
      </p:pic>
    </p:spTree>
    <p:extLst>
      <p:ext uri="{BB962C8B-B14F-4D97-AF65-F5344CB8AC3E}">
        <p14:creationId xmlns:p14="http://schemas.microsoft.com/office/powerpoint/2010/main" val="4047459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Quy</a:t>
            </a:r>
            <a:r>
              <a:rPr lang="en-US" dirty="0"/>
              <a:t> </a:t>
            </a:r>
            <a:r>
              <a:rPr lang="en-US" dirty="0" err="1"/>
              <a:t>tắc</a:t>
            </a:r>
            <a:r>
              <a:rPr lang="en-US" dirty="0"/>
              <a:t> </a:t>
            </a:r>
            <a:r>
              <a:rPr lang="en-US" dirty="0" err="1"/>
              <a:t>ứng</a:t>
            </a:r>
            <a:r>
              <a:rPr lang="en-US" dirty="0"/>
              <a:t> </a:t>
            </a:r>
            <a:r>
              <a:rPr lang="en-US" dirty="0" err="1"/>
              <a:t>xử</a:t>
            </a:r>
            <a:r>
              <a:rPr lang="en-US" dirty="0"/>
              <a:t> </a:t>
            </a:r>
            <a:r>
              <a:rPr lang="en-US" dirty="0" err="1"/>
              <a:t>khi</a:t>
            </a:r>
            <a:r>
              <a:rPr lang="en-US" dirty="0"/>
              <a:t> </a:t>
            </a:r>
            <a:r>
              <a:rPr lang="en-US" dirty="0" err="1"/>
              <a:t>đi</a:t>
            </a:r>
            <a:r>
              <a:rPr lang="en-US" dirty="0"/>
              <a:t> du </a:t>
            </a:r>
            <a:r>
              <a:rPr lang="en-US" dirty="0" err="1"/>
              <a:t>lịch</a:t>
            </a:r>
            <a:r>
              <a:rPr lang="en-US" dirty="0"/>
              <a:t> (</a:t>
            </a:r>
            <a:r>
              <a:rPr lang="en-US" dirty="0" err="1"/>
              <a:t>TransViet</a:t>
            </a:r>
            <a:r>
              <a:rPr lang="en-US" dirty="0"/>
              <a: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62655" y="1536969"/>
            <a:ext cx="6575898" cy="4941651"/>
          </a:xfrm>
        </p:spPr>
      </p:pic>
    </p:spTree>
    <p:extLst>
      <p:ext uri="{BB962C8B-B14F-4D97-AF65-F5344CB8AC3E}">
        <p14:creationId xmlns:p14="http://schemas.microsoft.com/office/powerpoint/2010/main" val="8109918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Quy</a:t>
            </a:r>
            <a:r>
              <a:rPr lang="en-US" dirty="0"/>
              <a:t> </a:t>
            </a:r>
            <a:r>
              <a:rPr lang="en-US" dirty="0" err="1"/>
              <a:t>tắc</a:t>
            </a:r>
            <a:r>
              <a:rPr lang="en-US" dirty="0"/>
              <a:t> </a:t>
            </a:r>
            <a:r>
              <a:rPr lang="en-US" dirty="0" err="1"/>
              <a:t>ứng</a:t>
            </a:r>
            <a:r>
              <a:rPr lang="en-US" dirty="0"/>
              <a:t> </a:t>
            </a:r>
            <a:r>
              <a:rPr lang="en-US" dirty="0" err="1"/>
              <a:t>xử</a:t>
            </a:r>
            <a:r>
              <a:rPr lang="en-US" dirty="0"/>
              <a:t> </a:t>
            </a:r>
            <a:r>
              <a:rPr lang="en-US" dirty="0" err="1"/>
              <a:t>khi</a:t>
            </a:r>
            <a:r>
              <a:rPr lang="en-US" dirty="0"/>
              <a:t> </a:t>
            </a:r>
            <a:r>
              <a:rPr lang="en-US" dirty="0" err="1"/>
              <a:t>đi</a:t>
            </a:r>
            <a:r>
              <a:rPr lang="en-US" dirty="0"/>
              <a:t> du </a:t>
            </a:r>
            <a:r>
              <a:rPr lang="en-US" dirty="0" err="1"/>
              <a:t>lịch</a:t>
            </a:r>
            <a:r>
              <a:rPr lang="en-US" dirty="0"/>
              <a:t> (</a:t>
            </a:r>
            <a:r>
              <a:rPr lang="en-US" dirty="0" err="1"/>
              <a:t>TransViet</a:t>
            </a:r>
            <a:r>
              <a:rPr lang="en-US" dirty="0"/>
              <a: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62655" y="1690687"/>
            <a:ext cx="6439711" cy="4749023"/>
          </a:xfrm>
        </p:spPr>
      </p:pic>
    </p:spTree>
    <p:extLst>
      <p:ext uri="{BB962C8B-B14F-4D97-AF65-F5344CB8AC3E}">
        <p14:creationId xmlns:p14="http://schemas.microsoft.com/office/powerpoint/2010/main" val="6654372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8619" y="55340"/>
            <a:ext cx="10809962" cy="2387600"/>
          </a:xfrm>
        </p:spPr>
        <p:txBody>
          <a:bodyPr>
            <a:normAutofit/>
          </a:bodyPr>
          <a:lstStyle/>
          <a:p>
            <a:r>
              <a:rPr lang="en-US" b="1" dirty="0" err="1"/>
              <a:t>Hỏi-Đáp</a:t>
            </a:r>
            <a:r>
              <a:rPr lang="en-US" b="1" dirty="0"/>
              <a:t>?</a:t>
            </a:r>
            <a:br>
              <a:rPr lang="en-US" b="1" dirty="0"/>
            </a:br>
            <a:r>
              <a:rPr lang="en-US" b="1" dirty="0" err="1"/>
              <a:t>Xin</a:t>
            </a:r>
            <a:r>
              <a:rPr lang="en-US" b="1" dirty="0"/>
              <a:t> </a:t>
            </a:r>
            <a:r>
              <a:rPr lang="en-US" b="1" dirty="0" err="1"/>
              <a:t>trân</a:t>
            </a:r>
            <a:r>
              <a:rPr lang="en-US" b="1" dirty="0"/>
              <a:t> </a:t>
            </a:r>
            <a:r>
              <a:rPr lang="en-US" b="1" dirty="0" err="1"/>
              <a:t>trọng</a:t>
            </a:r>
            <a:r>
              <a:rPr lang="en-US" b="1" dirty="0"/>
              <a:t> </a:t>
            </a:r>
            <a:r>
              <a:rPr lang="en-US" b="1" dirty="0" err="1"/>
              <a:t>cảm</a:t>
            </a:r>
            <a:r>
              <a:rPr lang="en-US" b="1" dirty="0"/>
              <a:t> </a:t>
            </a:r>
            <a:r>
              <a:rPr lang="en-US" b="1" dirty="0" err="1"/>
              <a:t>ơn</a:t>
            </a:r>
            <a:r>
              <a:rPr lang="en-US" b="1" dirty="0"/>
              <a:t>!</a:t>
            </a:r>
          </a:p>
        </p:txBody>
      </p:sp>
      <p:sp>
        <p:nvSpPr>
          <p:cNvPr id="3" name="Subtitle 2"/>
          <p:cNvSpPr>
            <a:spLocks noGrp="1"/>
          </p:cNvSpPr>
          <p:nvPr>
            <p:ph type="subTitle" idx="1"/>
          </p:nvPr>
        </p:nvSpPr>
        <p:spPr>
          <a:xfrm>
            <a:off x="1524000" y="3039414"/>
            <a:ext cx="9144000" cy="3322749"/>
          </a:xfrm>
        </p:spPr>
        <p:txBody>
          <a:bodyPr>
            <a:normAutofit/>
          </a:bodyPr>
          <a:lstStyle/>
          <a:p>
            <a:r>
              <a:rPr lang="en-US" b="1" dirty="0" err="1"/>
              <a:t>Phạm</a:t>
            </a:r>
            <a:r>
              <a:rPr lang="en-US" b="1" dirty="0"/>
              <a:t> </a:t>
            </a:r>
            <a:r>
              <a:rPr lang="en-US" b="1" dirty="0" err="1"/>
              <a:t>Hồng</a:t>
            </a:r>
            <a:r>
              <a:rPr lang="en-US" b="1" dirty="0"/>
              <a:t> Long</a:t>
            </a:r>
          </a:p>
          <a:p>
            <a:r>
              <a:rPr lang="en-US" dirty="0" err="1"/>
              <a:t>Khoa</a:t>
            </a:r>
            <a:r>
              <a:rPr lang="en-US" dirty="0"/>
              <a:t> Du </a:t>
            </a:r>
            <a:r>
              <a:rPr lang="en-US" dirty="0" err="1"/>
              <a:t>lịch</a:t>
            </a:r>
            <a:r>
              <a:rPr lang="en-US" dirty="0"/>
              <a:t> </a:t>
            </a:r>
            <a:r>
              <a:rPr lang="en-US" dirty="0" err="1"/>
              <a:t>học</a:t>
            </a:r>
            <a:r>
              <a:rPr lang="en-US" dirty="0"/>
              <a:t>, </a:t>
            </a:r>
            <a:r>
              <a:rPr lang="en-US" dirty="0" err="1"/>
              <a:t>Trường</a:t>
            </a:r>
            <a:r>
              <a:rPr lang="en-US" dirty="0"/>
              <a:t> </a:t>
            </a:r>
            <a:r>
              <a:rPr lang="en-US" dirty="0" err="1"/>
              <a:t>Đại</a:t>
            </a:r>
            <a:r>
              <a:rPr lang="en-US" dirty="0"/>
              <a:t> </a:t>
            </a:r>
            <a:r>
              <a:rPr lang="en-US" dirty="0" err="1"/>
              <a:t>học</a:t>
            </a:r>
            <a:r>
              <a:rPr lang="en-US" dirty="0"/>
              <a:t> </a:t>
            </a:r>
            <a:r>
              <a:rPr lang="en-US" dirty="0" err="1"/>
              <a:t>Khoa</a:t>
            </a:r>
            <a:r>
              <a:rPr lang="en-US" dirty="0"/>
              <a:t> </a:t>
            </a:r>
            <a:r>
              <a:rPr lang="en-US" dirty="0" err="1"/>
              <a:t>học</a:t>
            </a:r>
            <a:r>
              <a:rPr lang="en-US" dirty="0"/>
              <a:t> </a:t>
            </a:r>
            <a:r>
              <a:rPr lang="en-US" dirty="0" err="1"/>
              <a:t>Xã</a:t>
            </a:r>
            <a:r>
              <a:rPr lang="en-US" dirty="0"/>
              <a:t> </a:t>
            </a:r>
            <a:r>
              <a:rPr lang="en-US" dirty="0" err="1"/>
              <a:t>hội</a:t>
            </a:r>
            <a:r>
              <a:rPr lang="en-US" dirty="0"/>
              <a:t> </a:t>
            </a:r>
            <a:r>
              <a:rPr lang="en-US" dirty="0" err="1"/>
              <a:t>và</a:t>
            </a:r>
            <a:r>
              <a:rPr lang="en-US" dirty="0"/>
              <a:t> </a:t>
            </a:r>
            <a:r>
              <a:rPr lang="en-US" dirty="0" err="1"/>
              <a:t>Nhân</a:t>
            </a:r>
            <a:r>
              <a:rPr lang="en-US" dirty="0"/>
              <a:t> </a:t>
            </a:r>
            <a:r>
              <a:rPr lang="en-US" dirty="0" err="1"/>
              <a:t>văn</a:t>
            </a:r>
            <a:endParaRPr lang="en-US" dirty="0"/>
          </a:p>
          <a:p>
            <a:r>
              <a:rPr lang="en-US" dirty="0" err="1"/>
              <a:t>Đại</a:t>
            </a:r>
            <a:r>
              <a:rPr lang="en-US" dirty="0"/>
              <a:t> </a:t>
            </a:r>
            <a:r>
              <a:rPr lang="en-US" dirty="0" err="1"/>
              <a:t>học</a:t>
            </a:r>
            <a:r>
              <a:rPr lang="en-US" dirty="0"/>
              <a:t> </a:t>
            </a:r>
            <a:r>
              <a:rPr lang="en-US" dirty="0" err="1"/>
              <a:t>Quốc</a:t>
            </a:r>
            <a:r>
              <a:rPr lang="en-US" dirty="0"/>
              <a:t> </a:t>
            </a:r>
            <a:r>
              <a:rPr lang="en-US" dirty="0" err="1"/>
              <a:t>gia</a:t>
            </a:r>
            <a:r>
              <a:rPr lang="en-US" dirty="0"/>
              <a:t> </a:t>
            </a:r>
            <a:r>
              <a:rPr lang="en-US" dirty="0" err="1"/>
              <a:t>Hà</a:t>
            </a:r>
            <a:r>
              <a:rPr lang="en-US" dirty="0"/>
              <a:t> </a:t>
            </a:r>
            <a:r>
              <a:rPr lang="en-US" dirty="0" err="1"/>
              <a:t>Nội</a:t>
            </a:r>
            <a:endParaRPr lang="en-US" dirty="0"/>
          </a:p>
          <a:p>
            <a:r>
              <a:rPr lang="en-US" dirty="0"/>
              <a:t>Email: </a:t>
            </a:r>
            <a:r>
              <a:rPr lang="en-US" dirty="0">
                <a:hlinkClick r:id="rId3"/>
              </a:rPr>
              <a:t>phamhonglong@gmail.com</a:t>
            </a:r>
            <a:endParaRPr lang="en-US" dirty="0"/>
          </a:p>
          <a:p>
            <a:r>
              <a:rPr lang="en-US" dirty="0"/>
              <a:t>Facebook: Long Hong Pham</a:t>
            </a:r>
          </a:p>
          <a:p>
            <a:r>
              <a:rPr lang="en-US" dirty="0"/>
              <a:t>Số điện thoại: 0914914989</a:t>
            </a:r>
          </a:p>
        </p:txBody>
      </p:sp>
    </p:spTree>
    <p:extLst>
      <p:ext uri="{BB962C8B-B14F-4D97-AF65-F5344CB8AC3E}">
        <p14:creationId xmlns:p14="http://schemas.microsoft.com/office/powerpoint/2010/main" val="1580388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CẦU Khách du lịch</a:t>
            </a:r>
          </a:p>
        </p:txBody>
      </p:sp>
      <p:sp>
        <p:nvSpPr>
          <p:cNvPr id="3" name="Content Placeholder 2"/>
          <p:cNvSpPr>
            <a:spLocks noGrp="1"/>
          </p:cNvSpPr>
          <p:nvPr>
            <p:ph idx="1"/>
          </p:nvPr>
        </p:nvSpPr>
        <p:spPr>
          <a:xfrm>
            <a:off x="8252791" y="1690688"/>
            <a:ext cx="2879035" cy="4137853"/>
          </a:xfrm>
        </p:spPr>
        <p:txBody>
          <a:bodyPr>
            <a:normAutofit/>
          </a:bodyPr>
          <a:lstStyle/>
          <a:p>
            <a:r>
              <a:rPr lang="en-US" sz="3200" dirty="0"/>
              <a:t>Nhu cầu</a:t>
            </a:r>
          </a:p>
          <a:p>
            <a:r>
              <a:rPr lang="en-US" sz="3200" dirty="0"/>
              <a:t>Thời gian</a:t>
            </a:r>
          </a:p>
          <a:p>
            <a:r>
              <a:rPr lang="en-US" sz="3200" dirty="0"/>
              <a:t>Tài chính</a:t>
            </a:r>
          </a:p>
          <a:p>
            <a:r>
              <a:rPr lang="en-US" sz="3200" dirty="0"/>
              <a:t>Sự hài lòng</a:t>
            </a:r>
          </a:p>
        </p:txBody>
      </p:sp>
      <p:sp>
        <p:nvSpPr>
          <p:cNvPr id="4" name="Cloud Callout 3"/>
          <p:cNvSpPr/>
          <p:nvPr/>
        </p:nvSpPr>
        <p:spPr>
          <a:xfrm>
            <a:off x="377687" y="1690687"/>
            <a:ext cx="5525951" cy="3418025"/>
          </a:xfrm>
          <a:prstGeom prst="cloudCallout">
            <a:avLst>
              <a:gd name="adj1" fmla="val 81540"/>
              <a:gd name="adj2" fmla="val 718"/>
            </a:avLst>
          </a:prstGeom>
          <a:solidFill>
            <a:srgbClr val="37AA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en-US" b="1" dirty="0">
                <a:latin typeface="Verdana" panose="020B0604030504040204" pitchFamily="34" charset="0"/>
                <a:ea typeface="Verdana" panose="020B0604030504040204" pitchFamily="34" charset="0"/>
                <a:cs typeface="Verdana" panose="020B0604030504040204" pitchFamily="34" charset="0"/>
              </a:rPr>
              <a:t> </a:t>
            </a:r>
            <a:r>
              <a:rPr lang="en-US" alt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Khách du lịch  </a:t>
            </a:r>
          </a:p>
          <a:p>
            <a:r>
              <a:rPr lang="en-US" alt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 CẦN GÌ </a:t>
            </a:r>
          </a:p>
          <a:p>
            <a:r>
              <a:rPr lang="en-US" alt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 khi đi du lịch?</a:t>
            </a:r>
            <a:endParaRPr lang="en-US" sz="3200" dirty="0">
              <a:solidFill>
                <a:schemeClr val="bg1"/>
              </a:solidFill>
            </a:endParaRPr>
          </a:p>
        </p:txBody>
      </p:sp>
    </p:spTree>
    <p:extLst>
      <p:ext uri="{BB962C8B-B14F-4D97-AF65-F5344CB8AC3E}">
        <p14:creationId xmlns:p14="http://schemas.microsoft.com/office/powerpoint/2010/main" val="1275831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743200" y="1066800"/>
          <a:ext cx="6781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90600" y="685800"/>
            <a:ext cx="6096000" cy="4000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defTabSz="871538">
              <a:defRPr/>
            </a:pPr>
            <a:r>
              <a:rPr lang="en-US" sz="2000" b="1" dirty="0">
                <a:solidFill>
                  <a:prstClr val="black"/>
                </a:solidFill>
                <a:latin typeface="+mj-lt"/>
                <a:cs typeface="Arial" charset="0"/>
              </a:rPr>
              <a:t>BẬC THANG VỀ NHU CẦU CỦA MASLOW</a:t>
            </a:r>
            <a:endParaRPr lang="en-US" sz="2000" dirty="0">
              <a:solidFill>
                <a:prstClr val="black"/>
              </a:solidFill>
              <a:latin typeface="+mj-lt"/>
              <a:cs typeface="Arial" charset="0"/>
            </a:endParaRPr>
          </a:p>
        </p:txBody>
      </p:sp>
      <p:sp>
        <p:nvSpPr>
          <p:cNvPr id="48132" name="Slide Number Placeholder 1"/>
          <p:cNvSpPr>
            <a:spLocks noGrp="1"/>
          </p:cNvSpPr>
          <p:nvPr>
            <p:ph type="sldNum" sz="quarter" idx="11"/>
          </p:nvPr>
        </p:nvSpPr>
        <p:spPr bwMode="auto">
          <a:xfrm>
            <a:off x="1905000" y="632460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380F929-4521-42B2-B031-575EE9D48C16}" type="slidenum">
              <a:rPr lang="en-US" altLang="en-US">
                <a:solidFill>
                  <a:srgbClr val="898989"/>
                </a:solidFill>
              </a:rPr>
              <a:pPr eaLnBrk="1" hangingPunct="1"/>
              <a:t>8</a:t>
            </a:fld>
            <a:endParaRPr lang="en-US" altLang="en-US">
              <a:solidFill>
                <a:srgbClr val="898989"/>
              </a:solidFill>
            </a:endParaRPr>
          </a:p>
        </p:txBody>
      </p:sp>
      <p:sp>
        <p:nvSpPr>
          <p:cNvPr id="3" name="Rectangle 2"/>
          <p:cNvSpPr>
            <a:spLocks noChangeArrowheads="1"/>
          </p:cNvSpPr>
          <p:nvPr/>
        </p:nvSpPr>
        <p:spPr bwMode="auto">
          <a:xfrm>
            <a:off x="4724400" y="1257300"/>
            <a:ext cx="2743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dirty="0">
                <a:solidFill>
                  <a:srgbClr val="FF0000"/>
                </a:solidFill>
                <a:latin typeface="Myriad Pro" panose="020B0503030403020204" pitchFamily="34" charset="0"/>
              </a:rPr>
              <a:t>Tự hoàn thiện</a:t>
            </a:r>
          </a:p>
          <a:p>
            <a:pPr algn="ctr" eaLnBrk="1" hangingPunct="1"/>
            <a:r>
              <a:rPr lang="en-US" altLang="en-US" b="1" dirty="0">
                <a:solidFill>
                  <a:srgbClr val="FF0000"/>
                </a:solidFill>
                <a:latin typeface="Myriad Pro" panose="020B0503030403020204" pitchFamily="34" charset="0"/>
              </a:rPr>
              <a:t>Self-actualization need</a:t>
            </a: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2395538"/>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77113" y="1223963"/>
            <a:ext cx="817562"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a:grpSpLocks/>
          </p:cNvGrpSpPr>
          <p:nvPr/>
        </p:nvGrpSpPr>
        <p:grpSpPr bwMode="auto">
          <a:xfrm>
            <a:off x="3733800" y="4435476"/>
            <a:ext cx="4781550" cy="1006475"/>
            <a:chOff x="2209215" y="4435644"/>
            <a:chExt cx="4782817" cy="1005699"/>
          </a:xfrm>
        </p:grpSpPr>
        <p:pic>
          <p:nvPicPr>
            <p:cNvPr id="48142"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209215" y="4450158"/>
              <a:ext cx="991185" cy="99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3" name="Picture 1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05507" y="4435644"/>
              <a:ext cx="986525" cy="9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129463" y="3370263"/>
            <a:ext cx="1065212"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a:grpSpLocks/>
          </p:cNvGrpSpPr>
          <p:nvPr/>
        </p:nvGrpSpPr>
        <p:grpSpPr bwMode="auto">
          <a:xfrm>
            <a:off x="3527426" y="5422901"/>
            <a:ext cx="5014913" cy="1198563"/>
            <a:chOff x="2002834" y="5422169"/>
            <a:chExt cx="5015717" cy="1200005"/>
          </a:xfrm>
        </p:grpSpPr>
        <p:pic>
          <p:nvPicPr>
            <p:cNvPr id="48140" name="Picture 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5627162"/>
              <a:ext cx="922551" cy="92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1" name="Picture 1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002834" y="5422169"/>
              <a:ext cx="1388066" cy="12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8060734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journeyvietnam.com/wp-content/uploads/2013/03/sapa-tour-2-day-1-n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014" y="3606870"/>
            <a:ext cx="4048125" cy="3036887"/>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3"/>
          <a:stretch>
            <a:fillRect/>
          </a:stretch>
        </p:blipFill>
        <p:spPr>
          <a:xfrm>
            <a:off x="2301875" y="1154181"/>
            <a:ext cx="3411538" cy="2597150"/>
          </a:xfrm>
          <a:prstGeom prst="rect">
            <a:avLst/>
          </a:prstGeom>
          <a:ln w="28575">
            <a:solidFill>
              <a:schemeClr val="bg1"/>
            </a:solidFill>
          </a:ln>
          <a:effectLst>
            <a:outerShdw blurRad="50800" dist="38100" dir="2700000" algn="tl" rotWithShape="0">
              <a:prstClr val="black">
                <a:alpha val="40000"/>
              </a:prstClr>
            </a:outerShdw>
          </a:effectLst>
        </p:spPr>
      </p:pic>
      <p:pic>
        <p:nvPicPr>
          <p:cNvPr id="24580" name="Picture Placeholder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51101" y="4267270"/>
            <a:ext cx="3262313"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3" name="Rectangle 22"/>
          <p:cNvSpPr/>
          <p:nvPr/>
        </p:nvSpPr>
        <p:spPr>
          <a:xfrm rot="485321">
            <a:off x="7345363" y="1249581"/>
            <a:ext cx="2132012" cy="461665"/>
          </a:xfrm>
          <a:prstGeom prst="rect">
            <a:avLst/>
          </a:prstGeom>
          <a:solidFill>
            <a:srgbClr val="37AAB6"/>
          </a:solidFill>
          <a:ln w="19050">
            <a:solidFill>
              <a:schemeClr val="bg1"/>
            </a:solidFill>
          </a:ln>
          <a:effectLst>
            <a:outerShdw blurRad="50800" dist="38100" dir="2700000" algn="tl" rotWithShape="0">
              <a:prstClr val="black">
                <a:alpha val="40000"/>
              </a:prstClr>
            </a:outerShdw>
          </a:effec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150000"/>
              </a:lnSpc>
              <a:defRPr/>
            </a:pPr>
            <a:r>
              <a:rPr lang="en-US" altLang="en-US" sz="1600" b="1">
                <a:solidFill>
                  <a:schemeClr val="bg1"/>
                </a:solidFill>
                <a:latin typeface="Verdana" pitchFamily="34" charset="0"/>
              </a:rPr>
              <a:t>Vận chuyển</a:t>
            </a:r>
          </a:p>
        </p:txBody>
      </p:sp>
      <p:sp>
        <p:nvSpPr>
          <p:cNvPr id="24" name="Rectangle 23"/>
          <p:cNvSpPr/>
          <p:nvPr/>
        </p:nvSpPr>
        <p:spPr>
          <a:xfrm rot="20539058">
            <a:off x="1641475" y="1366263"/>
            <a:ext cx="1995488" cy="461665"/>
          </a:xfrm>
          <a:prstGeom prst="rect">
            <a:avLst/>
          </a:prstGeom>
          <a:solidFill>
            <a:srgbClr val="37AAB6"/>
          </a:solidFill>
          <a:ln w="19050">
            <a:solidFill>
              <a:schemeClr val="bg1"/>
            </a:solidFill>
          </a:ln>
          <a:effectLst>
            <a:outerShdw blurRad="50800" dist="38100" dir="2700000" algn="tl" rotWithShape="0">
              <a:prstClr val="black">
                <a:alpha val="40000"/>
              </a:prstClr>
            </a:outerShdw>
          </a:effec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150000"/>
              </a:lnSpc>
              <a:defRPr/>
            </a:pPr>
            <a:r>
              <a:rPr lang="en-US" altLang="en-US" sz="1600" b="1">
                <a:solidFill>
                  <a:schemeClr val="bg1"/>
                </a:solidFill>
                <a:latin typeface="Verdana" pitchFamily="34" charset="0"/>
              </a:rPr>
              <a:t>Chỗ nghỉ</a:t>
            </a:r>
          </a:p>
        </p:txBody>
      </p:sp>
      <p:sp>
        <p:nvSpPr>
          <p:cNvPr id="25" name="Rectangle 24"/>
          <p:cNvSpPr/>
          <p:nvPr/>
        </p:nvSpPr>
        <p:spPr>
          <a:xfrm rot="20807143">
            <a:off x="5368925" y="3813394"/>
            <a:ext cx="2655888" cy="461665"/>
          </a:xfrm>
          <a:prstGeom prst="rect">
            <a:avLst/>
          </a:prstGeom>
          <a:solidFill>
            <a:srgbClr val="37AAB6"/>
          </a:solidFill>
          <a:ln w="19050">
            <a:solidFill>
              <a:schemeClr val="bg1"/>
            </a:solidFill>
          </a:ln>
          <a:effectLst>
            <a:outerShdw blurRad="50800" dist="38100" dir="2700000" algn="tl" rotWithShape="0">
              <a:prstClr val="black">
                <a:alpha val="40000"/>
              </a:prstClr>
            </a:outerShdw>
          </a:effec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150000"/>
              </a:lnSpc>
              <a:defRPr/>
            </a:pPr>
            <a:r>
              <a:rPr lang="vi-VN" altLang="en-US" sz="1600" b="1">
                <a:solidFill>
                  <a:schemeClr val="bg1"/>
                </a:solidFill>
                <a:latin typeface="Verdana" pitchFamily="34" charset="0"/>
              </a:rPr>
              <a:t>Cái để xem, chơi</a:t>
            </a:r>
          </a:p>
        </p:txBody>
      </p:sp>
      <p:sp>
        <p:nvSpPr>
          <p:cNvPr id="26" name="Rectangle 25"/>
          <p:cNvSpPr/>
          <p:nvPr/>
        </p:nvSpPr>
        <p:spPr>
          <a:xfrm rot="21368237">
            <a:off x="2020889" y="3939600"/>
            <a:ext cx="3146425" cy="461665"/>
          </a:xfrm>
          <a:prstGeom prst="rect">
            <a:avLst/>
          </a:prstGeom>
          <a:solidFill>
            <a:srgbClr val="37AAB6"/>
          </a:solidFill>
          <a:ln w="19050">
            <a:solidFill>
              <a:schemeClr val="bg1"/>
            </a:solidFill>
          </a:ln>
          <a:effectLst>
            <a:outerShdw blurRad="50800" dist="38100" dir="2700000" algn="tl" rotWithShape="0">
              <a:prstClr val="black">
                <a:alpha val="40000"/>
              </a:prstClr>
            </a:outerShdw>
          </a:effec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150000"/>
              </a:lnSpc>
              <a:defRPr/>
            </a:pPr>
            <a:r>
              <a:rPr lang="en-US" altLang="en-US" sz="1600" b="1">
                <a:solidFill>
                  <a:schemeClr val="bg1"/>
                </a:solidFill>
                <a:latin typeface="Verdana" pitchFamily="34" charset="0"/>
              </a:rPr>
              <a:t>Ăn uống</a:t>
            </a:r>
          </a:p>
        </p:txBody>
      </p:sp>
      <p:sp>
        <p:nvSpPr>
          <p:cNvPr id="24585" name="Title 7"/>
          <p:cNvSpPr txBox="1">
            <a:spLocks/>
          </p:cNvSpPr>
          <p:nvPr/>
        </p:nvSpPr>
        <p:spPr bwMode="auto">
          <a:xfrm>
            <a:off x="2436814" y="457201"/>
            <a:ext cx="655478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chemeClr val="bg1"/>
                </a:solidFill>
              </a:rPr>
              <a:t>Khách du lịch cần gì?</a:t>
            </a:r>
          </a:p>
        </p:txBody>
      </p:sp>
      <p:pic>
        <p:nvPicPr>
          <p:cNvPr id="1026" name="Picture 2" descr="C:\Users\sanjay\Desktop\Vietnam\illustrations\moving taxi.png"/>
          <p:cNvPicPr>
            <a:picLocks noChangeAspect="1" noChangeArrowheads="1"/>
          </p:cNvPicPr>
          <p:nvPr/>
        </p:nvPicPr>
        <p:blipFill>
          <a:blip r:embed="rId5"/>
          <a:srcRect/>
          <a:stretch>
            <a:fillRect/>
          </a:stretch>
        </p:blipFill>
        <p:spPr bwMode="auto">
          <a:xfrm>
            <a:off x="5245101" y="1705044"/>
            <a:ext cx="5338763" cy="18716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811214" y="128568"/>
            <a:ext cx="10515600" cy="1325563"/>
          </a:xfrm>
        </p:spPr>
        <p:txBody>
          <a:bodyPr/>
          <a:lstStyle/>
          <a:p>
            <a:r>
              <a:rPr lang="en-US" dirty="0"/>
              <a:t>KHÁCH cần gì?</a:t>
            </a:r>
          </a:p>
        </p:txBody>
      </p:sp>
    </p:spTree>
    <p:extLst>
      <p:ext uri="{BB962C8B-B14F-4D97-AF65-F5344CB8AC3E}">
        <p14:creationId xmlns:p14="http://schemas.microsoft.com/office/powerpoint/2010/main" val="217388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TotalTime>
  <Words>1685</Words>
  <Application>Microsoft Office PowerPoint</Application>
  <PresentationFormat>Widescreen</PresentationFormat>
  <Paragraphs>208</Paragraphs>
  <Slides>63</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Calibri</vt:lpstr>
      <vt:lpstr>Calibri Light</vt:lpstr>
      <vt:lpstr>Myriad Pro</vt:lpstr>
      <vt:lpstr>Myriad Pro Cond</vt:lpstr>
      <vt:lpstr>Times New Roman</vt:lpstr>
      <vt:lpstr>Verdana</vt:lpstr>
      <vt:lpstr>Office Theme</vt:lpstr>
      <vt:lpstr>Du lịch và một số kỹ năng  phục vụ khách du lịch</vt:lpstr>
      <vt:lpstr>NỘI DUNG CHÍNH </vt:lpstr>
      <vt:lpstr>PHẦN 1: KỸ NĂNG GIAO TIẾP</vt:lpstr>
      <vt:lpstr>PowerPoint Presentation</vt:lpstr>
      <vt:lpstr>1. DU LỊCH LÀ GÌ?</vt:lpstr>
      <vt:lpstr>2. KHÁCH DU LỊCH LÀ AI?</vt:lpstr>
      <vt:lpstr>CẦU Khách du lịch</vt:lpstr>
      <vt:lpstr>PowerPoint Presentation</vt:lpstr>
      <vt:lpstr>KHÁCH cần gì?</vt:lpstr>
      <vt:lpstr>KHÁCH cần gì?</vt:lpstr>
      <vt:lpstr>Là người làm du lịch, bạn phải trang bị???</vt:lpstr>
      <vt:lpstr>3. Nguyên tắc SOFTEN = LÀM MỀM MẠI</vt:lpstr>
      <vt:lpstr>3. Nguyên tắc SOFTEN = LÀM MỀM MẠI</vt:lpstr>
      <vt:lpstr>3. Nguyên tắc SOFTEN = LÀM MỀM MẠI</vt:lpstr>
      <vt:lpstr>3. Nguyên tắc SOFTEN = LÀM MỀM MẠI</vt:lpstr>
      <vt:lpstr>3. Nguyên tắc SOFTEN = LÀM MỀM MẠI</vt:lpstr>
      <vt:lpstr>3. Nguyên tắc SOFTEN = LÀM MỀM MẠI</vt:lpstr>
      <vt:lpstr>4. Một số kỹ năng mềm khác</vt:lpstr>
      <vt:lpstr>5. Nguyên tắc 6S của người làm du lịch </vt:lpstr>
      <vt:lpstr>6. Nguyên tắc vàng giao tiếp</vt:lpstr>
      <vt:lpstr>7. 6B và 6 điều du khách sợ khi đi du lịch Việt Nam</vt:lpstr>
      <vt:lpstr>7. 6B và 6 điều du khách sợ khi đi du lịch Việt Nam</vt:lpstr>
      <vt:lpstr>7. 6B và 6 điều du khách sợ khi đi du lịch Việt Nam</vt:lpstr>
      <vt:lpstr>7. 6B và 6 điều du khách sợ khi đi du lịch Việt Nam</vt:lpstr>
      <vt:lpstr>7. 6B và 6 điều du khách sợ khi đi du lịch Việt Nam</vt:lpstr>
      <vt:lpstr>7. 6B và 6 điều du khách sợ khi đi du lịch Việt Nam</vt:lpstr>
      <vt:lpstr>7. 6B và 6 điều du khách sợ khi đi du lịch Việt Nam</vt:lpstr>
      <vt:lpstr>8. 6N của người làm du lịch</vt:lpstr>
      <vt:lpstr>PHẦN 2: QUY TẮC ỨNG XỬ VĂN MINH DU LỊCH</vt:lpstr>
      <vt:lpstr>1. Đối với khách du lịch</vt:lpstr>
      <vt:lpstr>2. Đối với tổ chức, cá nhân kinh doanh du lịch</vt:lpstr>
      <vt:lpstr>3. Đối với doanh nghiệp lữ hành</vt:lpstr>
      <vt:lpstr>4. Đối với hướng dẫn viên du lịch</vt:lpstr>
      <vt:lpstr>5. Đối với cơ sở lưu trú du lịch</vt:lpstr>
      <vt:lpstr>6. Đối với đơn vị vận chuyển khách du lịch</vt:lpstr>
      <vt:lpstr>7. Đối với nhà hàng, cơ sở cung cấp DV ăn uống</vt:lpstr>
      <vt:lpstr>8. Đối với điểm mua sắm phục vụ khách du lịch</vt:lpstr>
      <vt:lpstr>9. Đối với điểm tham quan, điểm du lịch</vt:lpstr>
      <vt:lpstr>10. Đối với cộng đồng dân cư</vt:lpstr>
      <vt:lpstr>PowerPoint Presentation</vt:lpstr>
      <vt:lpstr>Du lịch tại Đà Nẵng, những điều cần nhớ</vt:lpstr>
      <vt:lpstr>Du lịch tại Đà Nẵng, những điều cần nhớ</vt:lpstr>
      <vt:lpstr>Du lịch tại Đà Nẵng, những điều cần nhớ</vt:lpstr>
      <vt:lpstr>Du lịch tại Đà Nẵng, những điều cần nhớ</vt:lpstr>
      <vt:lpstr>Du lịch tại Đà Nẵng, những điều cần nhớ</vt:lpstr>
      <vt:lpstr>Du lịch tại Đà Nẵng, những điều cần nhớ</vt:lpstr>
      <vt:lpstr>Du lịch tại Đà Nẵng, những điều cần nhớ</vt:lpstr>
      <vt:lpstr>Du lịch tại Đà Nẵng, những điều cần nhớ</vt:lpstr>
      <vt:lpstr>Du lịch tại Đà Nẵng, những điều cần nhớ</vt:lpstr>
      <vt:lpstr>Du lịch tại Đà Nẵng, những điều cần nhớ</vt:lpstr>
      <vt:lpstr>Du lịch tại Đà Nẵng, những điều cần nhớ</vt:lpstr>
      <vt:lpstr>Du lịch tại Đà Nẵng, những điều cần nhớ</vt:lpstr>
      <vt:lpstr>Quy tắc ứng xử khi đi du lịch (TransViet)</vt:lpstr>
      <vt:lpstr>Quy tắc ứng xử khi đi du lịch (TransViet)</vt:lpstr>
      <vt:lpstr>Quy tắc ứng xử khi đi du lịch (TransViet)</vt:lpstr>
      <vt:lpstr>Quy tắc ứng xử khi đi du lịch (TransViet)</vt:lpstr>
      <vt:lpstr>Quy tắc ứng xử khi đi du lịch (TransViet)</vt:lpstr>
      <vt:lpstr>Quy tắc ứng xử khi đi du lịch (TransViet)</vt:lpstr>
      <vt:lpstr>Quy tắc ứng xử khi đi du lịch (TransViet)</vt:lpstr>
      <vt:lpstr>Quy tắc ứng xử khi đi du lịch (TransViet)</vt:lpstr>
      <vt:lpstr>Quy tắc ứng xử khi đi du lịch (TransViet)</vt:lpstr>
      <vt:lpstr>Quy tắc ứng xử khi đi du lịch (TransViet)</vt:lpstr>
      <vt:lpstr>Hỏi-Đáp? Xin trân trọng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 tour to local wildlife market</dc:title>
  <dc:creator>PHAM HONG LONG</dc:creator>
  <cp:lastModifiedBy>Pham Hong Long</cp:lastModifiedBy>
  <cp:revision>67</cp:revision>
  <dcterms:created xsi:type="dcterms:W3CDTF">2014-07-11T06:12:08Z</dcterms:created>
  <dcterms:modified xsi:type="dcterms:W3CDTF">2022-04-21T05:15:24Z</dcterms:modified>
</cp:coreProperties>
</file>